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  <p:sldMasterId id="2147483664" r:id="rId6"/>
    <p:sldMasterId id="2147483676" r:id="rId7"/>
    <p:sldMasterId id="2147483680" r:id="rId8"/>
  </p:sldMasterIdLst>
  <p:notesMasterIdLst>
    <p:notesMasterId r:id="rId57"/>
  </p:notesMasterIdLst>
  <p:sldIdLst>
    <p:sldId id="256" r:id="rId9"/>
    <p:sldId id="262" r:id="rId10"/>
    <p:sldId id="313" r:id="rId11"/>
    <p:sldId id="314" r:id="rId12"/>
    <p:sldId id="315" r:id="rId13"/>
    <p:sldId id="316" r:id="rId14"/>
    <p:sldId id="317" r:id="rId15"/>
    <p:sldId id="323" r:id="rId16"/>
    <p:sldId id="324" r:id="rId17"/>
    <p:sldId id="325" r:id="rId18"/>
    <p:sldId id="311" r:id="rId19"/>
    <p:sldId id="312" r:id="rId20"/>
    <p:sldId id="318" r:id="rId21"/>
    <p:sldId id="319" r:id="rId22"/>
    <p:sldId id="320" r:id="rId23"/>
    <p:sldId id="321" r:id="rId24"/>
    <p:sldId id="326" r:id="rId25"/>
    <p:sldId id="300" r:id="rId26"/>
    <p:sldId id="327" r:id="rId27"/>
    <p:sldId id="328" r:id="rId28"/>
    <p:sldId id="329" r:id="rId29"/>
    <p:sldId id="434" r:id="rId30"/>
    <p:sldId id="292" r:id="rId31"/>
    <p:sldId id="266" r:id="rId32"/>
    <p:sldId id="267" r:id="rId33"/>
    <p:sldId id="435" r:id="rId34"/>
    <p:sldId id="294" r:id="rId35"/>
    <p:sldId id="268" r:id="rId36"/>
    <p:sldId id="436" r:id="rId37"/>
    <p:sldId id="296" r:id="rId38"/>
    <p:sldId id="298" r:id="rId39"/>
    <p:sldId id="273" r:id="rId40"/>
    <p:sldId id="269" r:id="rId41"/>
    <p:sldId id="270" r:id="rId42"/>
    <p:sldId id="271" r:id="rId43"/>
    <p:sldId id="437" r:id="rId44"/>
    <p:sldId id="448" r:id="rId45"/>
    <p:sldId id="438" r:id="rId46"/>
    <p:sldId id="439" r:id="rId47"/>
    <p:sldId id="440" r:id="rId48"/>
    <p:sldId id="449" r:id="rId49"/>
    <p:sldId id="428" r:id="rId50"/>
    <p:sldId id="433" r:id="rId51"/>
    <p:sldId id="287" r:id="rId52"/>
    <p:sldId id="288" r:id="rId53"/>
    <p:sldId id="446" r:id="rId54"/>
    <p:sldId id="447" r:id="rId55"/>
    <p:sldId id="279" r:id="rId56"/>
  </p:sldIdLst>
  <p:sldSz cx="10080625" cy="567055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9" userDrawn="1">
          <p15:clr>
            <a:srgbClr val="A4A3A4"/>
          </p15:clr>
        </p15:guide>
        <p15:guide id="2" pos="3175" userDrawn="1">
          <p15:clr>
            <a:srgbClr val="A4A3A4"/>
          </p15:clr>
        </p15:guide>
        <p15:guide id="3" orient="horz" pos="30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lgen, Aiko" initials="TA" lastIdx="1" clrIdx="0">
    <p:extLst>
      <p:ext uri="{19B8F6BF-5375-455C-9EA6-DF929625EA0E}">
        <p15:presenceInfo xmlns:p15="http://schemas.microsoft.com/office/powerpoint/2012/main" userId="S::Aiko.Telgen@wilkhahn.de::dd9e2d69-1bed-4d33-9f50-c7a110a81b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9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96" y="77"/>
      </p:cViewPr>
      <p:guideLst>
        <p:guide orient="horz" pos="629"/>
        <p:guide pos="3175"/>
        <p:guide orient="horz" pos="30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nstädt, Tobias" userId="56b362f7-f86a-4809-8d0a-f36e5b7fa286" providerId="ADAL" clId="{098F2D89-D9FB-4A70-B0A1-141818356219}"/>
    <pc:docChg chg="custSel delSld modSld modMainMaster">
      <pc:chgData name="Darnstädt, Tobias" userId="56b362f7-f86a-4809-8d0a-f36e5b7fa286" providerId="ADAL" clId="{098F2D89-D9FB-4A70-B0A1-141818356219}" dt="2021-05-25T11:51:58.221" v="576" actId="1035"/>
      <pc:docMkLst>
        <pc:docMk/>
      </pc:docMkLst>
      <pc:sldChg chg="addSp delSp modSp mod">
        <pc:chgData name="Darnstädt, Tobias" userId="56b362f7-f86a-4809-8d0a-f36e5b7fa286" providerId="ADAL" clId="{098F2D89-D9FB-4A70-B0A1-141818356219}" dt="2021-05-25T08:57:08.705" v="7" actId="478"/>
        <pc:sldMkLst>
          <pc:docMk/>
          <pc:sldMk cId="0" sldId="256"/>
        </pc:sldMkLst>
        <pc:spChg chg="del">
          <ac:chgData name="Darnstädt, Tobias" userId="56b362f7-f86a-4809-8d0a-f36e5b7fa286" providerId="ADAL" clId="{098F2D89-D9FB-4A70-B0A1-141818356219}" dt="2021-05-25T08:57:04.707" v="6" actId="478"/>
          <ac:spMkLst>
            <pc:docMk/>
            <pc:sldMk cId="0" sldId="256"/>
            <ac:spMk id="2" creationId="{2D86F747-E473-4550-BB90-F0628FAFA6B2}"/>
          </ac:spMkLst>
        </pc:spChg>
        <pc:spChg chg="add mod">
          <ac:chgData name="Darnstädt, Tobias" userId="56b362f7-f86a-4809-8d0a-f36e5b7fa286" providerId="ADAL" clId="{098F2D89-D9FB-4A70-B0A1-141818356219}" dt="2021-05-25T08:56:59.289" v="5" actId="20577"/>
          <ac:spMkLst>
            <pc:docMk/>
            <pc:sldMk cId="0" sldId="256"/>
            <ac:spMk id="4" creationId="{DA51B034-E245-4E08-80C0-D8054F96FE11}"/>
          </ac:spMkLst>
        </pc:spChg>
        <pc:spChg chg="add del mod">
          <ac:chgData name="Darnstädt, Tobias" userId="56b362f7-f86a-4809-8d0a-f36e5b7fa286" providerId="ADAL" clId="{098F2D89-D9FB-4A70-B0A1-141818356219}" dt="2021-05-25T08:57:08.705" v="7" actId="478"/>
          <ac:spMkLst>
            <pc:docMk/>
            <pc:sldMk cId="0" sldId="256"/>
            <ac:spMk id="6" creationId="{6D1C2C5A-07EA-465B-B834-9CDE90BEEEAC}"/>
          </ac:spMkLst>
        </pc:spChg>
      </pc:sldChg>
      <pc:sldChg chg="modSp mod">
        <pc:chgData name="Darnstädt, Tobias" userId="56b362f7-f86a-4809-8d0a-f36e5b7fa286" providerId="ADAL" clId="{098F2D89-D9FB-4A70-B0A1-141818356219}" dt="2021-05-25T08:58:11.140" v="19" actId="113"/>
        <pc:sldMkLst>
          <pc:docMk/>
          <pc:sldMk cId="0" sldId="258"/>
        </pc:sldMkLst>
        <pc:spChg chg="mod">
          <ac:chgData name="Darnstädt, Tobias" userId="56b362f7-f86a-4809-8d0a-f36e5b7fa286" providerId="ADAL" clId="{098F2D89-D9FB-4A70-B0A1-141818356219}" dt="2021-05-25T08:58:11.140" v="19" actId="113"/>
          <ac:spMkLst>
            <pc:docMk/>
            <pc:sldMk cId="0" sldId="258"/>
            <ac:spMk id="46" creationId="{00000000-0000-0000-0000-000000000000}"/>
          </ac:spMkLst>
        </pc:spChg>
      </pc:sldChg>
      <pc:sldChg chg="delSp modSp mod">
        <pc:chgData name="Darnstädt, Tobias" userId="56b362f7-f86a-4809-8d0a-f36e5b7fa286" providerId="ADAL" clId="{098F2D89-D9FB-4A70-B0A1-141818356219}" dt="2021-05-25T09:03:27.060" v="169" actId="20577"/>
        <pc:sldMkLst>
          <pc:docMk/>
          <pc:sldMk cId="0" sldId="260"/>
        </pc:sldMkLst>
        <pc:spChg chg="mod">
          <ac:chgData name="Darnstädt, Tobias" userId="56b362f7-f86a-4809-8d0a-f36e5b7fa286" providerId="ADAL" clId="{098F2D89-D9FB-4A70-B0A1-141818356219}" dt="2021-05-25T09:03:27.060" v="169" actId="20577"/>
          <ac:spMkLst>
            <pc:docMk/>
            <pc:sldMk cId="0" sldId="260"/>
            <ac:spMk id="2" creationId="{B9C5EB8F-70ED-4C72-B3EB-4DAB18AC4EB7}"/>
          </ac:spMkLst>
        </pc:spChg>
        <pc:spChg chg="mod">
          <ac:chgData name="Darnstädt, Tobias" userId="56b362f7-f86a-4809-8d0a-f36e5b7fa286" providerId="ADAL" clId="{098F2D89-D9FB-4A70-B0A1-141818356219}" dt="2021-05-25T08:58:18.908" v="21" actId="113"/>
          <ac:spMkLst>
            <pc:docMk/>
            <pc:sldMk cId="0" sldId="260"/>
            <ac:spMk id="64" creationId="{00000000-0000-0000-0000-000000000000}"/>
          </ac:spMkLst>
        </pc:spChg>
        <pc:spChg chg="del">
          <ac:chgData name="Darnstädt, Tobias" userId="56b362f7-f86a-4809-8d0a-f36e5b7fa286" providerId="ADAL" clId="{098F2D89-D9FB-4A70-B0A1-141818356219}" dt="2021-05-25T09:02:56.295" v="157" actId="478"/>
          <ac:spMkLst>
            <pc:docMk/>
            <pc:sldMk cId="0" sldId="260"/>
            <ac:spMk id="65" creationId="{00000000-0000-0000-0000-000000000000}"/>
          </ac:spMkLst>
        </pc:spChg>
        <pc:spChg chg="mod">
          <ac:chgData name="Darnstädt, Tobias" userId="56b362f7-f86a-4809-8d0a-f36e5b7fa286" providerId="ADAL" clId="{098F2D89-D9FB-4A70-B0A1-141818356219}" dt="2021-05-25T09:03:19.775" v="166" actId="20577"/>
          <ac:spMkLst>
            <pc:docMk/>
            <pc:sldMk cId="0" sldId="260"/>
            <ac:spMk id="66" creationId="{00000000-0000-0000-0000-000000000000}"/>
          </ac:spMkLst>
        </pc:spChg>
        <pc:spChg chg="mod">
          <ac:chgData name="Darnstädt, Tobias" userId="56b362f7-f86a-4809-8d0a-f36e5b7fa286" providerId="ADAL" clId="{098F2D89-D9FB-4A70-B0A1-141818356219}" dt="2021-05-25T09:03:22.780" v="167" actId="20577"/>
          <ac:spMkLst>
            <pc:docMk/>
            <pc:sldMk cId="0" sldId="260"/>
            <ac:spMk id="67" creationId="{00000000-0000-0000-0000-000000000000}"/>
          </ac:spMkLst>
        </pc:spChg>
        <pc:spChg chg="mod">
          <ac:chgData name="Darnstädt, Tobias" userId="56b362f7-f86a-4809-8d0a-f36e5b7fa286" providerId="ADAL" clId="{098F2D89-D9FB-4A70-B0A1-141818356219}" dt="2021-05-25T09:03:25.070" v="168" actId="20577"/>
          <ac:spMkLst>
            <pc:docMk/>
            <pc:sldMk cId="0" sldId="260"/>
            <ac:spMk id="68" creationId="{00000000-0000-0000-0000-000000000000}"/>
          </ac:spMkLst>
        </pc:spChg>
      </pc:sldChg>
      <pc:sldChg chg="modSp mod">
        <pc:chgData name="Darnstädt, Tobias" userId="56b362f7-f86a-4809-8d0a-f36e5b7fa286" providerId="ADAL" clId="{098F2D89-D9FB-4A70-B0A1-141818356219}" dt="2021-05-25T10:45:39.333" v="180" actId="20577"/>
        <pc:sldMkLst>
          <pc:docMk/>
          <pc:sldMk cId="0" sldId="262"/>
        </pc:sldMkLst>
        <pc:spChg chg="mod">
          <ac:chgData name="Darnstädt, Tobias" userId="56b362f7-f86a-4809-8d0a-f36e5b7fa286" providerId="ADAL" clId="{098F2D89-D9FB-4A70-B0A1-141818356219}" dt="2021-05-25T10:45:15.049" v="173" actId="20577"/>
          <ac:spMkLst>
            <pc:docMk/>
            <pc:sldMk cId="0" sldId="262"/>
            <ac:spMk id="6" creationId="{EE037687-B563-483A-A4DB-8BB60E9B1239}"/>
          </ac:spMkLst>
        </pc:spChg>
        <pc:spChg chg="mod">
          <ac:chgData name="Darnstädt, Tobias" userId="56b362f7-f86a-4809-8d0a-f36e5b7fa286" providerId="ADAL" clId="{098F2D89-D9FB-4A70-B0A1-141818356219}" dt="2021-05-25T10:45:39.333" v="180" actId="20577"/>
          <ac:spMkLst>
            <pc:docMk/>
            <pc:sldMk cId="0" sldId="262"/>
            <ac:spMk id="74" creationId="{00000000-0000-0000-0000-000000000000}"/>
          </ac:spMkLst>
        </pc:spChg>
      </pc:sldChg>
      <pc:sldChg chg="modSp mod">
        <pc:chgData name="Darnstädt, Tobias" userId="56b362f7-f86a-4809-8d0a-f36e5b7fa286" providerId="ADAL" clId="{098F2D89-D9FB-4A70-B0A1-141818356219}" dt="2021-05-25T10:55:36.620" v="454" actId="1035"/>
        <pc:sldMkLst>
          <pc:docMk/>
          <pc:sldMk cId="0" sldId="266"/>
        </pc:sldMkLst>
        <pc:spChg chg="mod">
          <ac:chgData name="Darnstädt, Tobias" userId="56b362f7-f86a-4809-8d0a-f36e5b7fa286" providerId="ADAL" clId="{098F2D89-D9FB-4A70-B0A1-141818356219}" dt="2021-05-25T10:55:23.999" v="436" actId="14100"/>
          <ac:spMkLst>
            <pc:docMk/>
            <pc:sldMk cId="0" sldId="266"/>
            <ac:spMk id="3" creationId="{380AB618-E816-4DAF-9FE6-9D170D0A91CC}"/>
          </ac:spMkLst>
        </pc:spChg>
        <pc:spChg chg="mod">
          <ac:chgData name="Darnstädt, Tobias" userId="56b362f7-f86a-4809-8d0a-f36e5b7fa286" providerId="ADAL" clId="{098F2D89-D9FB-4A70-B0A1-141818356219}" dt="2021-05-25T10:55:36.620" v="454" actId="1035"/>
          <ac:spMkLst>
            <pc:docMk/>
            <pc:sldMk cId="0" sldId="266"/>
            <ac:spMk id="90" creationId="{00000000-0000-0000-0000-000000000000}"/>
          </ac:spMkLst>
        </pc:spChg>
        <pc:spChg chg="mod">
          <ac:chgData name="Darnstädt, Tobias" userId="56b362f7-f86a-4809-8d0a-f36e5b7fa286" providerId="ADAL" clId="{098F2D89-D9FB-4A70-B0A1-141818356219}" dt="2021-05-25T10:55:36.620" v="454" actId="1035"/>
          <ac:spMkLst>
            <pc:docMk/>
            <pc:sldMk cId="0" sldId="266"/>
            <ac:spMk id="92" creationId="{00000000-0000-0000-0000-000000000000}"/>
          </ac:spMkLst>
        </pc:spChg>
        <pc:picChg chg="mod">
          <ac:chgData name="Darnstädt, Tobias" userId="56b362f7-f86a-4809-8d0a-f36e5b7fa286" providerId="ADAL" clId="{098F2D89-D9FB-4A70-B0A1-141818356219}" dt="2021-05-25T10:55:32.772" v="445" actId="1035"/>
          <ac:picMkLst>
            <pc:docMk/>
            <pc:sldMk cId="0" sldId="266"/>
            <ac:picMk id="88" creationId="{00000000-0000-0000-0000-000000000000}"/>
          </ac:picMkLst>
        </pc:picChg>
        <pc:picChg chg="mod">
          <ac:chgData name="Darnstädt, Tobias" userId="56b362f7-f86a-4809-8d0a-f36e5b7fa286" providerId="ADAL" clId="{098F2D89-D9FB-4A70-B0A1-141818356219}" dt="2021-05-25T10:55:32.772" v="445" actId="1035"/>
          <ac:picMkLst>
            <pc:docMk/>
            <pc:sldMk cId="0" sldId="266"/>
            <ac:picMk id="91" creationId="{00000000-0000-0000-0000-000000000000}"/>
          </ac:picMkLst>
        </pc:picChg>
      </pc:sldChg>
      <pc:sldChg chg="modSp mod">
        <pc:chgData name="Darnstädt, Tobias" userId="56b362f7-f86a-4809-8d0a-f36e5b7fa286" providerId="ADAL" clId="{098F2D89-D9FB-4A70-B0A1-141818356219}" dt="2021-05-25T10:57:14.630" v="468" actId="1035"/>
        <pc:sldMkLst>
          <pc:docMk/>
          <pc:sldMk cId="0" sldId="271"/>
        </pc:sldMkLst>
        <pc:spChg chg="mod">
          <ac:chgData name="Darnstädt, Tobias" userId="56b362f7-f86a-4809-8d0a-f36e5b7fa286" providerId="ADAL" clId="{098F2D89-D9FB-4A70-B0A1-141818356219}" dt="2021-05-25T10:57:14.630" v="468" actId="1035"/>
          <ac:spMkLst>
            <pc:docMk/>
            <pc:sldMk cId="0" sldId="271"/>
            <ac:spMk id="108" creationId="{00000000-0000-0000-0000-000000000000}"/>
          </ac:spMkLst>
        </pc:spChg>
        <pc:spChg chg="mod">
          <ac:chgData name="Darnstädt, Tobias" userId="56b362f7-f86a-4809-8d0a-f36e5b7fa286" providerId="ADAL" clId="{098F2D89-D9FB-4A70-B0A1-141818356219}" dt="2021-05-25T10:57:14.630" v="468" actId="1035"/>
          <ac:spMkLst>
            <pc:docMk/>
            <pc:sldMk cId="0" sldId="271"/>
            <ac:spMk id="109" creationId="{00000000-0000-0000-0000-000000000000}"/>
          </ac:spMkLst>
        </pc:spChg>
        <pc:picChg chg="mod">
          <ac:chgData name="Darnstädt, Tobias" userId="56b362f7-f86a-4809-8d0a-f36e5b7fa286" providerId="ADAL" clId="{098F2D89-D9FB-4A70-B0A1-141818356219}" dt="2021-05-25T10:57:14.630" v="468" actId="1035"/>
          <ac:picMkLst>
            <pc:docMk/>
            <pc:sldMk cId="0" sldId="271"/>
            <ac:picMk id="110" creationId="{00000000-0000-0000-0000-000000000000}"/>
          </ac:picMkLst>
        </pc:picChg>
        <pc:picChg chg="mod">
          <ac:chgData name="Darnstädt, Tobias" userId="56b362f7-f86a-4809-8d0a-f36e5b7fa286" providerId="ADAL" clId="{098F2D89-D9FB-4A70-B0A1-141818356219}" dt="2021-05-25T10:57:14.630" v="468" actId="1035"/>
          <ac:picMkLst>
            <pc:docMk/>
            <pc:sldMk cId="0" sldId="271"/>
            <ac:picMk id="112" creationId="{00000000-0000-0000-0000-000000000000}"/>
          </ac:picMkLst>
        </pc:picChg>
      </pc:sldChg>
      <pc:sldChg chg="modSp mod">
        <pc:chgData name="Darnstädt, Tobias" userId="56b362f7-f86a-4809-8d0a-f36e5b7fa286" providerId="ADAL" clId="{098F2D89-D9FB-4A70-B0A1-141818356219}" dt="2021-05-25T11:51:58.221" v="576" actId="1035"/>
        <pc:sldMkLst>
          <pc:docMk/>
          <pc:sldMk cId="843124163" sldId="278"/>
        </pc:sldMkLst>
        <pc:spChg chg="mod">
          <ac:chgData name="Darnstädt, Tobias" userId="56b362f7-f86a-4809-8d0a-f36e5b7fa286" providerId="ADAL" clId="{098F2D89-D9FB-4A70-B0A1-141818356219}" dt="2021-05-25T11:51:58.221" v="576" actId="1035"/>
          <ac:spMkLst>
            <pc:docMk/>
            <pc:sldMk cId="843124163" sldId="278"/>
            <ac:spMk id="2" creationId="{C5454DD0-5A8F-48C9-B2A7-19EC24D6AB14}"/>
          </ac:spMkLst>
        </pc:spChg>
        <pc:spChg chg="mod">
          <ac:chgData name="Darnstädt, Tobias" userId="56b362f7-f86a-4809-8d0a-f36e5b7fa286" providerId="ADAL" clId="{098F2D89-D9FB-4A70-B0A1-141818356219}" dt="2021-05-25T11:51:49.097" v="566" actId="1035"/>
          <ac:spMkLst>
            <pc:docMk/>
            <pc:sldMk cId="843124163" sldId="278"/>
            <ac:spMk id="3" creationId="{E93EAF20-4872-4F84-A266-AEE54D1D7C0D}"/>
          </ac:spMkLst>
        </pc:spChg>
      </pc:sldChg>
      <pc:sldChg chg="modSp mod">
        <pc:chgData name="Darnstädt, Tobias" userId="56b362f7-f86a-4809-8d0a-f36e5b7fa286" providerId="ADAL" clId="{098F2D89-D9FB-4A70-B0A1-141818356219}" dt="2021-05-25T11:00:03.356" v="529" actId="20577"/>
        <pc:sldMkLst>
          <pc:docMk/>
          <pc:sldMk cId="554356913" sldId="282"/>
        </pc:sldMkLst>
        <pc:spChg chg="mod">
          <ac:chgData name="Darnstädt, Tobias" userId="56b362f7-f86a-4809-8d0a-f36e5b7fa286" providerId="ADAL" clId="{098F2D89-D9FB-4A70-B0A1-141818356219}" dt="2021-05-25T11:00:03.356" v="529" actId="20577"/>
          <ac:spMkLst>
            <pc:docMk/>
            <pc:sldMk cId="554356913" sldId="282"/>
            <ac:spMk id="3" creationId="{D70B88F5-0C39-4F57-9E62-660BC4EEF339}"/>
          </ac:spMkLst>
        </pc:spChg>
      </pc:sldChg>
      <pc:sldChg chg="modSp mod">
        <pc:chgData name="Darnstädt, Tobias" userId="56b362f7-f86a-4809-8d0a-f36e5b7fa286" providerId="ADAL" clId="{098F2D89-D9FB-4A70-B0A1-141818356219}" dt="2021-05-25T09:01:11.323" v="123" actId="20577"/>
        <pc:sldMkLst>
          <pc:docMk/>
          <pc:sldMk cId="3340486587" sldId="285"/>
        </pc:sldMkLst>
        <pc:spChg chg="mod">
          <ac:chgData name="Darnstädt, Tobias" userId="56b362f7-f86a-4809-8d0a-f36e5b7fa286" providerId="ADAL" clId="{098F2D89-D9FB-4A70-B0A1-141818356219}" dt="2021-05-25T08:58:15.037" v="20" actId="113"/>
          <ac:spMkLst>
            <pc:docMk/>
            <pc:sldMk cId="3340486587" sldId="285"/>
            <ac:spMk id="54" creationId="{00000000-0000-0000-0000-000000000000}"/>
          </ac:spMkLst>
        </pc:spChg>
        <pc:spChg chg="mod">
          <ac:chgData name="Darnstädt, Tobias" userId="56b362f7-f86a-4809-8d0a-f36e5b7fa286" providerId="ADAL" clId="{098F2D89-D9FB-4A70-B0A1-141818356219}" dt="2021-05-25T09:00:56.293" v="121" actId="404"/>
          <ac:spMkLst>
            <pc:docMk/>
            <pc:sldMk cId="3340486587" sldId="285"/>
            <ac:spMk id="56" creationId="{00000000-0000-0000-0000-000000000000}"/>
          </ac:spMkLst>
        </pc:spChg>
        <pc:spChg chg="mod">
          <ac:chgData name="Darnstädt, Tobias" userId="56b362f7-f86a-4809-8d0a-f36e5b7fa286" providerId="ADAL" clId="{098F2D89-D9FB-4A70-B0A1-141818356219}" dt="2021-05-25T09:00:56.293" v="121" actId="404"/>
          <ac:spMkLst>
            <pc:docMk/>
            <pc:sldMk cId="3340486587" sldId="285"/>
            <ac:spMk id="57" creationId="{00000000-0000-0000-0000-000000000000}"/>
          </ac:spMkLst>
        </pc:spChg>
        <pc:spChg chg="mod">
          <ac:chgData name="Darnstädt, Tobias" userId="56b362f7-f86a-4809-8d0a-f36e5b7fa286" providerId="ADAL" clId="{098F2D89-D9FB-4A70-B0A1-141818356219}" dt="2021-05-25T09:01:11.323" v="123" actId="20577"/>
          <ac:spMkLst>
            <pc:docMk/>
            <pc:sldMk cId="3340486587" sldId="285"/>
            <ac:spMk id="58" creationId="{00000000-0000-0000-0000-000000000000}"/>
          </ac:spMkLst>
        </pc:spChg>
        <pc:spChg chg="mod">
          <ac:chgData name="Darnstädt, Tobias" userId="56b362f7-f86a-4809-8d0a-f36e5b7fa286" providerId="ADAL" clId="{098F2D89-D9FB-4A70-B0A1-141818356219}" dt="2021-05-25T09:00:56.293" v="121" actId="404"/>
          <ac:spMkLst>
            <pc:docMk/>
            <pc:sldMk cId="3340486587" sldId="285"/>
            <ac:spMk id="59" creationId="{00000000-0000-0000-0000-000000000000}"/>
          </ac:spMkLst>
        </pc:spChg>
      </pc:sldChg>
      <pc:sldChg chg="modSp mod">
        <pc:chgData name="Darnstädt, Tobias" userId="56b362f7-f86a-4809-8d0a-f36e5b7fa286" providerId="ADAL" clId="{098F2D89-D9FB-4A70-B0A1-141818356219}" dt="2021-05-25T10:59:40.887" v="505" actId="20577"/>
        <pc:sldMkLst>
          <pc:docMk/>
          <pc:sldMk cId="4193007761" sldId="287"/>
        </pc:sldMkLst>
        <pc:spChg chg="mod">
          <ac:chgData name="Darnstädt, Tobias" userId="56b362f7-f86a-4809-8d0a-f36e5b7fa286" providerId="ADAL" clId="{098F2D89-D9FB-4A70-B0A1-141818356219}" dt="2021-05-25T10:59:40.887" v="505" actId="20577"/>
          <ac:spMkLst>
            <pc:docMk/>
            <pc:sldMk cId="4193007761" sldId="287"/>
            <ac:spMk id="3" creationId="{CDB960E5-341C-4366-930C-FBBB55D2FDCB}"/>
          </ac:spMkLst>
        </pc:spChg>
      </pc:sldChg>
      <pc:sldChg chg="modSp mod">
        <pc:chgData name="Darnstädt, Tobias" userId="56b362f7-f86a-4809-8d0a-f36e5b7fa286" providerId="ADAL" clId="{098F2D89-D9FB-4A70-B0A1-141818356219}" dt="2021-05-25T10:54:30.691" v="428" actId="20577"/>
        <pc:sldMkLst>
          <pc:docMk/>
          <pc:sldMk cId="507688672" sldId="292"/>
        </pc:sldMkLst>
        <pc:spChg chg="mod">
          <ac:chgData name="Darnstädt, Tobias" userId="56b362f7-f86a-4809-8d0a-f36e5b7fa286" providerId="ADAL" clId="{098F2D89-D9FB-4A70-B0A1-141818356219}" dt="2021-05-25T10:54:30.691" v="428" actId="20577"/>
          <ac:spMkLst>
            <pc:docMk/>
            <pc:sldMk cId="507688672" sldId="292"/>
            <ac:spMk id="3" creationId="{942AB335-3944-4D83-8988-539A29F43036}"/>
          </ac:spMkLst>
        </pc:spChg>
      </pc:sldChg>
      <pc:sldChg chg="del">
        <pc:chgData name="Darnstädt, Tobias" userId="56b362f7-f86a-4809-8d0a-f36e5b7fa286" providerId="ADAL" clId="{098F2D89-D9FB-4A70-B0A1-141818356219}" dt="2021-05-25T10:55:40.006" v="455" actId="47"/>
        <pc:sldMkLst>
          <pc:docMk/>
          <pc:sldMk cId="297743556" sldId="293"/>
        </pc:sldMkLst>
      </pc:sldChg>
      <pc:sldChg chg="addSp delSp modSp mod">
        <pc:chgData name="Darnstädt, Tobias" userId="56b362f7-f86a-4809-8d0a-f36e5b7fa286" providerId="ADAL" clId="{098F2D89-D9FB-4A70-B0A1-141818356219}" dt="2021-05-25T10:52:17.824" v="336" actId="1035"/>
        <pc:sldMkLst>
          <pc:docMk/>
          <pc:sldMk cId="2243347728" sldId="300"/>
        </pc:sldMkLst>
        <pc:spChg chg="mod">
          <ac:chgData name="Darnstädt, Tobias" userId="56b362f7-f86a-4809-8d0a-f36e5b7fa286" providerId="ADAL" clId="{098F2D89-D9FB-4A70-B0A1-141818356219}" dt="2021-05-25T10:52:17.824" v="336" actId="1035"/>
          <ac:spMkLst>
            <pc:docMk/>
            <pc:sldMk cId="2243347728" sldId="300"/>
            <ac:spMk id="4" creationId="{9FAFECCE-7381-4134-9A10-24C870DD8441}"/>
          </ac:spMkLst>
        </pc:spChg>
        <pc:spChg chg="mod">
          <ac:chgData name="Darnstädt, Tobias" userId="56b362f7-f86a-4809-8d0a-f36e5b7fa286" providerId="ADAL" clId="{098F2D89-D9FB-4A70-B0A1-141818356219}" dt="2021-05-25T10:52:17.824" v="336" actId="1035"/>
          <ac:spMkLst>
            <pc:docMk/>
            <pc:sldMk cId="2243347728" sldId="300"/>
            <ac:spMk id="5" creationId="{D4AF0251-663D-45B9-A5C2-5AE6935126A3}"/>
          </ac:spMkLst>
        </pc:spChg>
        <pc:picChg chg="add mod">
          <ac:chgData name="Darnstädt, Tobias" userId="56b362f7-f86a-4809-8d0a-f36e5b7fa286" providerId="ADAL" clId="{098F2D89-D9FB-4A70-B0A1-141818356219}" dt="2021-05-25T10:52:02.755" v="262"/>
          <ac:picMkLst>
            <pc:docMk/>
            <pc:sldMk cId="2243347728" sldId="300"/>
            <ac:picMk id="7" creationId="{E83B2DE4-B2B4-44D2-B1C6-7A35EE5F950D}"/>
          </ac:picMkLst>
        </pc:picChg>
        <pc:picChg chg="add mod">
          <ac:chgData name="Darnstädt, Tobias" userId="56b362f7-f86a-4809-8d0a-f36e5b7fa286" providerId="ADAL" clId="{098F2D89-D9FB-4A70-B0A1-141818356219}" dt="2021-05-25T10:52:02.755" v="262"/>
          <ac:picMkLst>
            <pc:docMk/>
            <pc:sldMk cId="2243347728" sldId="300"/>
            <ac:picMk id="8" creationId="{D519CF88-861B-435D-9F88-DDC77F290B34}"/>
          </ac:picMkLst>
        </pc:picChg>
        <pc:picChg chg="del">
          <ac:chgData name="Darnstädt, Tobias" userId="56b362f7-f86a-4809-8d0a-f36e5b7fa286" providerId="ADAL" clId="{098F2D89-D9FB-4A70-B0A1-141818356219}" dt="2021-05-25T10:51:57.911" v="261" actId="478"/>
          <ac:picMkLst>
            <pc:docMk/>
            <pc:sldMk cId="2243347728" sldId="300"/>
            <ac:picMk id="10" creationId="{32ADC197-B9A7-4179-9DB7-05922C8FA590}"/>
          </ac:picMkLst>
        </pc:picChg>
        <pc:picChg chg="del">
          <ac:chgData name="Darnstädt, Tobias" userId="56b362f7-f86a-4809-8d0a-f36e5b7fa286" providerId="ADAL" clId="{098F2D89-D9FB-4A70-B0A1-141818356219}" dt="2021-05-25T10:51:57.911" v="261" actId="478"/>
          <ac:picMkLst>
            <pc:docMk/>
            <pc:sldMk cId="2243347728" sldId="300"/>
            <ac:picMk id="11" creationId="{8829E11D-1D14-4711-810B-983C49335FF8}"/>
          </ac:picMkLst>
        </pc:picChg>
      </pc:sldChg>
      <pc:sldChg chg="modSp mod">
        <pc:chgData name="Darnstädt, Tobias" userId="56b362f7-f86a-4809-8d0a-f36e5b7fa286" providerId="ADAL" clId="{098F2D89-D9FB-4A70-B0A1-141818356219}" dt="2021-05-25T08:59:28.232" v="60" actId="14100"/>
        <pc:sldMkLst>
          <pc:docMk/>
          <pc:sldMk cId="3918337584" sldId="311"/>
        </pc:sldMkLst>
        <pc:spChg chg="mod">
          <ac:chgData name="Darnstädt, Tobias" userId="56b362f7-f86a-4809-8d0a-f36e5b7fa286" providerId="ADAL" clId="{098F2D89-D9FB-4A70-B0A1-141818356219}" dt="2021-05-25T08:59:28.232" v="60" actId="14100"/>
          <ac:spMkLst>
            <pc:docMk/>
            <pc:sldMk cId="3918337584" sldId="311"/>
            <ac:spMk id="3" creationId="{04F209C6-861D-4EB6-B7A7-C2BD8B6BCBA2}"/>
          </ac:spMkLst>
        </pc:spChg>
      </pc:sldChg>
      <pc:sldChg chg="addSp delSp modSp mod">
        <pc:chgData name="Darnstädt, Tobias" userId="56b362f7-f86a-4809-8d0a-f36e5b7fa286" providerId="ADAL" clId="{098F2D89-D9FB-4A70-B0A1-141818356219}" dt="2021-05-25T10:49:17.641" v="205" actId="1035"/>
        <pc:sldMkLst>
          <pc:docMk/>
          <pc:sldMk cId="360660644" sldId="312"/>
        </pc:sldMkLst>
        <pc:spChg chg="mod">
          <ac:chgData name="Darnstädt, Tobias" userId="56b362f7-f86a-4809-8d0a-f36e5b7fa286" providerId="ADAL" clId="{098F2D89-D9FB-4A70-B0A1-141818356219}" dt="2021-05-25T10:49:17.641" v="205" actId="1035"/>
          <ac:spMkLst>
            <pc:docMk/>
            <pc:sldMk cId="360660644" sldId="312"/>
            <ac:spMk id="3" creationId="{04F209C6-861D-4EB6-B7A7-C2BD8B6BCBA2}"/>
          </ac:spMkLst>
        </pc:spChg>
        <pc:picChg chg="add mod">
          <ac:chgData name="Darnstädt, Tobias" userId="56b362f7-f86a-4809-8d0a-f36e5b7fa286" providerId="ADAL" clId="{098F2D89-D9FB-4A70-B0A1-141818356219}" dt="2021-05-25T10:49:05.411" v="189"/>
          <ac:picMkLst>
            <pc:docMk/>
            <pc:sldMk cId="360660644" sldId="312"/>
            <ac:picMk id="10" creationId="{62A939AB-95F5-4B80-8294-27183B16CC6D}"/>
          </ac:picMkLst>
        </pc:picChg>
        <pc:picChg chg="del">
          <ac:chgData name="Darnstädt, Tobias" userId="56b362f7-f86a-4809-8d0a-f36e5b7fa286" providerId="ADAL" clId="{098F2D89-D9FB-4A70-B0A1-141818356219}" dt="2021-05-25T10:49:02.374" v="188" actId="478"/>
          <ac:picMkLst>
            <pc:docMk/>
            <pc:sldMk cId="360660644" sldId="312"/>
            <ac:picMk id="13" creationId="{7BAA1113-62A6-4CF4-8B65-4F09D9211F6E}"/>
          </ac:picMkLst>
        </pc:picChg>
      </pc:sldChg>
      <pc:sldChg chg="addSp delSp modSp mod">
        <pc:chgData name="Darnstädt, Tobias" userId="56b362f7-f86a-4809-8d0a-f36e5b7fa286" providerId="ADAL" clId="{098F2D89-D9FB-4A70-B0A1-141818356219}" dt="2021-05-25T10:45:36.499" v="178" actId="20577"/>
        <pc:sldMkLst>
          <pc:docMk/>
          <pc:sldMk cId="274797334" sldId="313"/>
        </pc:sldMkLst>
        <pc:spChg chg="mod">
          <ac:chgData name="Darnstädt, Tobias" userId="56b362f7-f86a-4809-8d0a-f36e5b7fa286" providerId="ADAL" clId="{098F2D89-D9FB-4A70-B0A1-141818356219}" dt="2021-05-25T10:45:36.499" v="178" actId="20577"/>
          <ac:spMkLst>
            <pc:docMk/>
            <pc:sldMk cId="274797334" sldId="313"/>
            <ac:spMk id="2" creationId="{26099E9D-D422-41DC-B9A3-3FCE4C027597}"/>
          </ac:spMkLst>
        </pc:spChg>
        <pc:picChg chg="del">
          <ac:chgData name="Darnstädt, Tobias" userId="56b362f7-f86a-4809-8d0a-f36e5b7fa286" providerId="ADAL" clId="{098F2D89-D9FB-4A70-B0A1-141818356219}" dt="2021-05-25T10:45:29.913" v="174" actId="478"/>
          <ac:picMkLst>
            <pc:docMk/>
            <pc:sldMk cId="274797334" sldId="313"/>
            <ac:picMk id="8" creationId="{7F073F77-CFAC-4D9C-A1F8-B44E8A81EE4F}"/>
          </ac:picMkLst>
        </pc:picChg>
        <pc:picChg chg="add mod">
          <ac:chgData name="Darnstädt, Tobias" userId="56b362f7-f86a-4809-8d0a-f36e5b7fa286" providerId="ADAL" clId="{098F2D89-D9FB-4A70-B0A1-141818356219}" dt="2021-05-25T10:45:30.182" v="175"/>
          <ac:picMkLst>
            <pc:docMk/>
            <pc:sldMk cId="274797334" sldId="313"/>
            <ac:picMk id="9" creationId="{827AFD44-7069-4D29-A8C8-9149A291C000}"/>
          </ac:picMkLst>
        </pc:picChg>
      </pc:sldChg>
      <pc:sldChg chg="modSp mod">
        <pc:chgData name="Darnstädt, Tobias" userId="56b362f7-f86a-4809-8d0a-f36e5b7fa286" providerId="ADAL" clId="{098F2D89-D9FB-4A70-B0A1-141818356219}" dt="2021-05-25T08:58:29.017" v="24" actId="113"/>
        <pc:sldMkLst>
          <pc:docMk/>
          <pc:sldMk cId="3545655613" sldId="314"/>
        </pc:sldMkLst>
        <pc:spChg chg="mod">
          <ac:chgData name="Darnstädt, Tobias" userId="56b362f7-f86a-4809-8d0a-f36e5b7fa286" providerId="ADAL" clId="{098F2D89-D9FB-4A70-B0A1-141818356219}" dt="2021-05-25T08:58:29.017" v="24" actId="113"/>
          <ac:spMkLst>
            <pc:docMk/>
            <pc:sldMk cId="3545655613" sldId="314"/>
            <ac:spMk id="74" creationId="{00000000-0000-0000-0000-000000000000}"/>
          </ac:spMkLst>
        </pc:spChg>
      </pc:sldChg>
      <pc:sldChg chg="addSp delSp modSp mod">
        <pc:chgData name="Darnstädt, Tobias" userId="56b362f7-f86a-4809-8d0a-f36e5b7fa286" providerId="ADAL" clId="{098F2D89-D9FB-4A70-B0A1-141818356219}" dt="2021-05-25T10:46:15.571" v="182"/>
        <pc:sldMkLst>
          <pc:docMk/>
          <pc:sldMk cId="2157306965" sldId="315"/>
        </pc:sldMkLst>
        <pc:spChg chg="mod">
          <ac:chgData name="Darnstädt, Tobias" userId="56b362f7-f86a-4809-8d0a-f36e5b7fa286" providerId="ADAL" clId="{098F2D89-D9FB-4A70-B0A1-141818356219}" dt="2021-05-25T08:58:43.287" v="52" actId="1036"/>
          <ac:spMkLst>
            <pc:docMk/>
            <pc:sldMk cId="2157306965" sldId="315"/>
            <ac:spMk id="64" creationId="{00000000-0000-0000-0000-000000000000}"/>
          </ac:spMkLst>
        </pc:spChg>
        <pc:picChg chg="add mod">
          <ac:chgData name="Darnstädt, Tobias" userId="56b362f7-f86a-4809-8d0a-f36e5b7fa286" providerId="ADAL" clId="{098F2D89-D9FB-4A70-B0A1-141818356219}" dt="2021-05-25T10:46:15.571" v="182"/>
          <ac:picMkLst>
            <pc:docMk/>
            <pc:sldMk cId="2157306965" sldId="315"/>
            <ac:picMk id="8" creationId="{95249E2B-A024-47B0-BAF4-18759156924A}"/>
          </ac:picMkLst>
        </pc:picChg>
        <pc:picChg chg="del">
          <ac:chgData name="Darnstädt, Tobias" userId="56b362f7-f86a-4809-8d0a-f36e5b7fa286" providerId="ADAL" clId="{098F2D89-D9FB-4A70-B0A1-141818356219}" dt="2021-05-25T10:46:15.333" v="181" actId="478"/>
          <ac:picMkLst>
            <pc:docMk/>
            <pc:sldMk cId="2157306965" sldId="315"/>
            <ac:picMk id="9" creationId="{A6127642-AF84-4146-8D9F-3A775B717282}"/>
          </ac:picMkLst>
        </pc:picChg>
      </pc:sldChg>
      <pc:sldChg chg="modSp mod">
        <pc:chgData name="Darnstädt, Tobias" userId="56b362f7-f86a-4809-8d0a-f36e5b7fa286" providerId="ADAL" clId="{098F2D89-D9FB-4A70-B0A1-141818356219}" dt="2021-05-25T08:58:37.221" v="26" actId="113"/>
        <pc:sldMkLst>
          <pc:docMk/>
          <pc:sldMk cId="3295834982" sldId="316"/>
        </pc:sldMkLst>
        <pc:spChg chg="mod">
          <ac:chgData name="Darnstädt, Tobias" userId="56b362f7-f86a-4809-8d0a-f36e5b7fa286" providerId="ADAL" clId="{098F2D89-D9FB-4A70-B0A1-141818356219}" dt="2021-05-25T08:58:37.221" v="26" actId="113"/>
          <ac:spMkLst>
            <pc:docMk/>
            <pc:sldMk cId="3295834982" sldId="316"/>
            <ac:spMk id="64" creationId="{00000000-0000-0000-0000-000000000000}"/>
          </ac:spMkLst>
        </pc:spChg>
      </pc:sldChg>
      <pc:sldChg chg="modSp mod">
        <pc:chgData name="Darnstädt, Tobias" userId="56b362f7-f86a-4809-8d0a-f36e5b7fa286" providerId="ADAL" clId="{098F2D89-D9FB-4A70-B0A1-141818356219}" dt="2021-05-25T08:58:56.130" v="53" actId="113"/>
        <pc:sldMkLst>
          <pc:docMk/>
          <pc:sldMk cId="3289439297" sldId="317"/>
        </pc:sldMkLst>
        <pc:spChg chg="mod">
          <ac:chgData name="Darnstädt, Tobias" userId="56b362f7-f86a-4809-8d0a-f36e5b7fa286" providerId="ADAL" clId="{098F2D89-D9FB-4A70-B0A1-141818356219}" dt="2021-05-25T08:58:56.130" v="53" actId="113"/>
          <ac:spMkLst>
            <pc:docMk/>
            <pc:sldMk cId="3289439297" sldId="317"/>
            <ac:spMk id="64" creationId="{00000000-0000-0000-0000-000000000000}"/>
          </ac:spMkLst>
        </pc:spChg>
      </pc:sldChg>
      <pc:sldChg chg="modSp mod">
        <pc:chgData name="Darnstädt, Tobias" userId="56b362f7-f86a-4809-8d0a-f36e5b7fa286" providerId="ADAL" clId="{098F2D89-D9FB-4A70-B0A1-141818356219}" dt="2021-05-25T08:59:37.686" v="62" actId="113"/>
        <pc:sldMkLst>
          <pc:docMk/>
          <pc:sldMk cId="3804639086" sldId="318"/>
        </pc:sldMkLst>
        <pc:spChg chg="mod">
          <ac:chgData name="Darnstädt, Tobias" userId="56b362f7-f86a-4809-8d0a-f36e5b7fa286" providerId="ADAL" clId="{098F2D89-D9FB-4A70-B0A1-141818356219}" dt="2021-05-25T08:59:37.686" v="62" actId="113"/>
          <ac:spMkLst>
            <pc:docMk/>
            <pc:sldMk cId="3804639086" sldId="318"/>
            <ac:spMk id="3" creationId="{04F209C6-861D-4EB6-B7A7-C2BD8B6BCBA2}"/>
          </ac:spMkLst>
        </pc:spChg>
      </pc:sldChg>
      <pc:sldChg chg="modSp mod">
        <pc:chgData name="Darnstädt, Tobias" userId="56b362f7-f86a-4809-8d0a-f36e5b7fa286" providerId="ADAL" clId="{098F2D89-D9FB-4A70-B0A1-141818356219}" dt="2021-05-25T10:50:13.285" v="208" actId="948"/>
        <pc:sldMkLst>
          <pc:docMk/>
          <pc:sldMk cId="3888249599" sldId="319"/>
        </pc:sldMkLst>
        <pc:spChg chg="mod">
          <ac:chgData name="Darnstädt, Tobias" userId="56b362f7-f86a-4809-8d0a-f36e5b7fa286" providerId="ADAL" clId="{098F2D89-D9FB-4A70-B0A1-141818356219}" dt="2021-05-25T09:00:02.027" v="104" actId="1035"/>
          <ac:spMkLst>
            <pc:docMk/>
            <pc:sldMk cId="3888249599" sldId="319"/>
            <ac:spMk id="3" creationId="{04F209C6-861D-4EB6-B7A7-C2BD8B6BCBA2}"/>
          </ac:spMkLst>
        </pc:spChg>
        <pc:spChg chg="mod">
          <ac:chgData name="Darnstädt, Tobias" userId="56b362f7-f86a-4809-8d0a-f36e5b7fa286" providerId="ADAL" clId="{098F2D89-D9FB-4A70-B0A1-141818356219}" dt="2021-05-25T10:50:13.285" v="208" actId="948"/>
          <ac:spMkLst>
            <pc:docMk/>
            <pc:sldMk cId="3888249599" sldId="319"/>
            <ac:spMk id="4" creationId="{9C57C362-D328-450B-B6BB-C6BCF21CA099}"/>
          </ac:spMkLst>
        </pc:spChg>
      </pc:sldChg>
      <pc:sldChg chg="addSp delSp modSp mod">
        <pc:chgData name="Darnstädt, Tobias" userId="56b362f7-f86a-4809-8d0a-f36e5b7fa286" providerId="ADAL" clId="{098F2D89-D9FB-4A70-B0A1-141818356219}" dt="2021-05-25T10:50:56.089" v="220" actId="1035"/>
        <pc:sldMkLst>
          <pc:docMk/>
          <pc:sldMk cId="2515438192" sldId="320"/>
        </pc:sldMkLst>
        <pc:spChg chg="mod">
          <ac:chgData name="Darnstädt, Tobias" userId="56b362f7-f86a-4809-8d0a-f36e5b7fa286" providerId="ADAL" clId="{098F2D89-D9FB-4A70-B0A1-141818356219}" dt="2021-05-25T10:50:56.089" v="220" actId="1035"/>
          <ac:spMkLst>
            <pc:docMk/>
            <pc:sldMk cId="2515438192" sldId="320"/>
            <ac:spMk id="3" creationId="{04F209C6-861D-4EB6-B7A7-C2BD8B6BCBA2}"/>
          </ac:spMkLst>
        </pc:spChg>
        <pc:picChg chg="del">
          <ac:chgData name="Darnstädt, Tobias" userId="56b362f7-f86a-4809-8d0a-f36e5b7fa286" providerId="ADAL" clId="{098F2D89-D9FB-4A70-B0A1-141818356219}" dt="2021-05-25T10:50:49.135" v="212" actId="478"/>
          <ac:picMkLst>
            <pc:docMk/>
            <pc:sldMk cId="2515438192" sldId="320"/>
            <ac:picMk id="10" creationId="{2FC6D2FA-803C-4958-9C3C-9A2A760B38DA}"/>
          </ac:picMkLst>
        </pc:picChg>
        <pc:picChg chg="del">
          <ac:chgData name="Darnstädt, Tobias" userId="56b362f7-f86a-4809-8d0a-f36e5b7fa286" providerId="ADAL" clId="{098F2D89-D9FB-4A70-B0A1-141818356219}" dt="2021-05-25T10:50:45.495" v="209" actId="478"/>
          <ac:picMkLst>
            <pc:docMk/>
            <pc:sldMk cId="2515438192" sldId="320"/>
            <ac:picMk id="12" creationId="{7CE7091A-BBE7-4AAD-AE17-7F071CF8FC55}"/>
          </ac:picMkLst>
        </pc:picChg>
        <pc:picChg chg="del">
          <ac:chgData name="Darnstädt, Tobias" userId="56b362f7-f86a-4809-8d0a-f36e5b7fa286" providerId="ADAL" clId="{098F2D89-D9FB-4A70-B0A1-141818356219}" dt="2021-05-25T10:50:51.195" v="213" actId="478"/>
          <ac:picMkLst>
            <pc:docMk/>
            <pc:sldMk cId="2515438192" sldId="320"/>
            <ac:picMk id="13" creationId="{7BAA1113-62A6-4CF4-8B65-4F09D9211F6E}"/>
          </ac:picMkLst>
        </pc:picChg>
        <pc:picChg chg="add del mod">
          <ac:chgData name="Darnstädt, Tobias" userId="56b362f7-f86a-4809-8d0a-f36e5b7fa286" providerId="ADAL" clId="{098F2D89-D9FB-4A70-B0A1-141818356219}" dt="2021-05-25T10:50:47.747" v="211"/>
          <ac:picMkLst>
            <pc:docMk/>
            <pc:sldMk cId="2515438192" sldId="320"/>
            <ac:picMk id="14" creationId="{A66C96C2-7EC2-4050-9709-144F436A8BD8}"/>
          </ac:picMkLst>
        </pc:picChg>
        <pc:picChg chg="add mod">
          <ac:chgData name="Darnstädt, Tobias" userId="56b362f7-f86a-4809-8d0a-f36e5b7fa286" providerId="ADAL" clId="{098F2D89-D9FB-4A70-B0A1-141818356219}" dt="2021-05-25T10:50:51.680" v="214"/>
          <ac:picMkLst>
            <pc:docMk/>
            <pc:sldMk cId="2515438192" sldId="320"/>
            <ac:picMk id="15" creationId="{F5D9F52D-1272-4349-A275-6D02022BC400}"/>
          </ac:picMkLst>
        </pc:picChg>
      </pc:sldChg>
      <pc:sldChg chg="addSp delSp modSp mod">
        <pc:chgData name="Darnstädt, Tobias" userId="56b362f7-f86a-4809-8d0a-f36e5b7fa286" providerId="ADAL" clId="{098F2D89-D9FB-4A70-B0A1-141818356219}" dt="2021-05-25T10:51:05.183" v="226" actId="1035"/>
        <pc:sldMkLst>
          <pc:docMk/>
          <pc:sldMk cId="2034955522" sldId="321"/>
        </pc:sldMkLst>
        <pc:spChg chg="mod">
          <ac:chgData name="Darnstädt, Tobias" userId="56b362f7-f86a-4809-8d0a-f36e5b7fa286" providerId="ADAL" clId="{098F2D89-D9FB-4A70-B0A1-141818356219}" dt="2021-05-25T10:51:05.183" v="226" actId="1035"/>
          <ac:spMkLst>
            <pc:docMk/>
            <pc:sldMk cId="2034955522" sldId="321"/>
            <ac:spMk id="3" creationId="{04F209C6-861D-4EB6-B7A7-C2BD8B6BCBA2}"/>
          </ac:spMkLst>
        </pc:spChg>
        <pc:picChg chg="add mod">
          <ac:chgData name="Darnstädt, Tobias" userId="56b362f7-f86a-4809-8d0a-f36e5b7fa286" providerId="ADAL" clId="{098F2D89-D9FB-4A70-B0A1-141818356219}" dt="2021-05-25T10:51:02.127" v="222"/>
          <ac:picMkLst>
            <pc:docMk/>
            <pc:sldMk cId="2034955522" sldId="321"/>
            <ac:picMk id="10" creationId="{E5FDB6E6-0506-46F4-BB2F-CCE693318720}"/>
          </ac:picMkLst>
        </pc:picChg>
        <pc:picChg chg="del">
          <ac:chgData name="Darnstädt, Tobias" userId="56b362f7-f86a-4809-8d0a-f36e5b7fa286" providerId="ADAL" clId="{098F2D89-D9FB-4A70-B0A1-141818356219}" dt="2021-05-25T10:50:58.595" v="221" actId="478"/>
          <ac:picMkLst>
            <pc:docMk/>
            <pc:sldMk cId="2034955522" sldId="321"/>
            <ac:picMk id="14" creationId="{28A1299A-B287-4731-AD2B-9E41C7756B91}"/>
          </ac:picMkLst>
        </pc:picChg>
      </pc:sldChg>
      <pc:sldChg chg="addSp delSp modSp mod">
        <pc:chgData name="Darnstädt, Tobias" userId="56b362f7-f86a-4809-8d0a-f36e5b7fa286" providerId="ADAL" clId="{098F2D89-D9FB-4A70-B0A1-141818356219}" dt="2021-05-25T10:51:46.001" v="260" actId="20577"/>
        <pc:sldMkLst>
          <pc:docMk/>
          <pc:sldMk cId="1021521741" sldId="322"/>
        </pc:sldMkLst>
        <pc:spChg chg="add del mod">
          <ac:chgData name="Darnstädt, Tobias" userId="56b362f7-f86a-4809-8d0a-f36e5b7fa286" providerId="ADAL" clId="{098F2D89-D9FB-4A70-B0A1-141818356219}" dt="2021-05-25T10:51:41.254" v="258" actId="478"/>
          <ac:spMkLst>
            <pc:docMk/>
            <pc:sldMk cId="1021521741" sldId="322"/>
            <ac:spMk id="3" creationId="{92A9C922-29AD-489E-A1B8-349BE381615F}"/>
          </ac:spMkLst>
        </pc:spChg>
        <pc:spChg chg="mod">
          <ac:chgData name="Darnstädt, Tobias" userId="56b362f7-f86a-4809-8d0a-f36e5b7fa286" providerId="ADAL" clId="{098F2D89-D9FB-4A70-B0A1-141818356219}" dt="2021-05-25T10:51:46.001" v="260" actId="20577"/>
          <ac:spMkLst>
            <pc:docMk/>
            <pc:sldMk cId="1021521741" sldId="322"/>
            <ac:spMk id="4" creationId="{CDEB803D-1C2F-49D6-ACC7-E6C44150C866}"/>
          </ac:spMkLst>
        </pc:spChg>
        <pc:picChg chg="del">
          <ac:chgData name="Darnstädt, Tobias" userId="56b362f7-f86a-4809-8d0a-f36e5b7fa286" providerId="ADAL" clId="{098F2D89-D9FB-4A70-B0A1-141818356219}" dt="2021-05-25T10:51:39.265" v="257" actId="478"/>
          <ac:picMkLst>
            <pc:docMk/>
            <pc:sldMk cId="1021521741" sldId="322"/>
            <ac:picMk id="6" creationId="{C8788A71-57CA-4A86-9574-E1FE5720261A}"/>
          </ac:picMkLst>
        </pc:picChg>
        <pc:picChg chg="add mod">
          <ac:chgData name="Darnstädt, Tobias" userId="56b362f7-f86a-4809-8d0a-f36e5b7fa286" providerId="ADAL" clId="{098F2D89-D9FB-4A70-B0A1-141818356219}" dt="2021-05-25T10:51:44.677" v="259"/>
          <ac:picMkLst>
            <pc:docMk/>
            <pc:sldMk cId="1021521741" sldId="322"/>
            <ac:picMk id="7" creationId="{3BDF00CF-CBE7-4B45-A077-95A5A9D82D04}"/>
          </ac:picMkLst>
        </pc:picChg>
      </pc:sldChg>
      <pc:sldChg chg="modSp mod">
        <pc:chgData name="Darnstädt, Tobias" userId="56b362f7-f86a-4809-8d0a-f36e5b7fa286" providerId="ADAL" clId="{098F2D89-D9FB-4A70-B0A1-141818356219}" dt="2021-05-25T08:59:00.125" v="54" actId="113"/>
        <pc:sldMkLst>
          <pc:docMk/>
          <pc:sldMk cId="2370800043" sldId="323"/>
        </pc:sldMkLst>
        <pc:spChg chg="mod">
          <ac:chgData name="Darnstädt, Tobias" userId="56b362f7-f86a-4809-8d0a-f36e5b7fa286" providerId="ADAL" clId="{098F2D89-D9FB-4A70-B0A1-141818356219}" dt="2021-05-25T08:59:00.125" v="54" actId="113"/>
          <ac:spMkLst>
            <pc:docMk/>
            <pc:sldMk cId="2370800043" sldId="323"/>
            <ac:spMk id="64" creationId="{00000000-0000-0000-0000-000000000000}"/>
          </ac:spMkLst>
        </pc:spChg>
      </pc:sldChg>
      <pc:sldChg chg="modSp mod">
        <pc:chgData name="Darnstädt, Tobias" userId="56b362f7-f86a-4809-8d0a-f36e5b7fa286" providerId="ADAL" clId="{098F2D89-D9FB-4A70-B0A1-141818356219}" dt="2021-05-25T08:59:03.665" v="55" actId="113"/>
        <pc:sldMkLst>
          <pc:docMk/>
          <pc:sldMk cId="3963865991" sldId="324"/>
        </pc:sldMkLst>
        <pc:spChg chg="mod">
          <ac:chgData name="Darnstädt, Tobias" userId="56b362f7-f86a-4809-8d0a-f36e5b7fa286" providerId="ADAL" clId="{098F2D89-D9FB-4A70-B0A1-141818356219}" dt="2021-05-25T08:59:03.665" v="55" actId="113"/>
          <ac:spMkLst>
            <pc:docMk/>
            <pc:sldMk cId="3963865991" sldId="324"/>
            <ac:spMk id="64" creationId="{00000000-0000-0000-0000-000000000000}"/>
          </ac:spMkLst>
        </pc:spChg>
      </pc:sldChg>
      <pc:sldChg chg="addSp delSp modSp mod">
        <pc:chgData name="Darnstädt, Tobias" userId="56b362f7-f86a-4809-8d0a-f36e5b7fa286" providerId="ADAL" clId="{098F2D89-D9FB-4A70-B0A1-141818356219}" dt="2021-05-25T10:48:24.223" v="187"/>
        <pc:sldMkLst>
          <pc:docMk/>
          <pc:sldMk cId="3350882093" sldId="325"/>
        </pc:sldMkLst>
        <pc:spChg chg="add mod">
          <ac:chgData name="Darnstädt, Tobias" userId="56b362f7-f86a-4809-8d0a-f36e5b7fa286" providerId="ADAL" clId="{098F2D89-D9FB-4A70-B0A1-141818356219}" dt="2021-05-25T10:48:24.223" v="187"/>
          <ac:spMkLst>
            <pc:docMk/>
            <pc:sldMk cId="3350882093" sldId="325"/>
            <ac:spMk id="12" creationId="{34971D22-F5E6-4BCA-B3FF-2384D65D51B6}"/>
          </ac:spMkLst>
        </pc:spChg>
        <pc:spChg chg="add mod">
          <ac:chgData name="Darnstädt, Tobias" userId="56b362f7-f86a-4809-8d0a-f36e5b7fa286" providerId="ADAL" clId="{098F2D89-D9FB-4A70-B0A1-141818356219}" dt="2021-05-25T10:48:24.223" v="187"/>
          <ac:spMkLst>
            <pc:docMk/>
            <pc:sldMk cId="3350882093" sldId="325"/>
            <ac:spMk id="13" creationId="{04274F0A-612D-4DC0-B9F5-0649BE6D8D37}"/>
          </ac:spMkLst>
        </pc:spChg>
        <pc:spChg chg="mod">
          <ac:chgData name="Darnstädt, Tobias" userId="56b362f7-f86a-4809-8d0a-f36e5b7fa286" providerId="ADAL" clId="{098F2D89-D9FB-4A70-B0A1-141818356219}" dt="2021-05-25T08:59:19.558" v="58" actId="255"/>
          <ac:spMkLst>
            <pc:docMk/>
            <pc:sldMk cId="3350882093" sldId="325"/>
            <ac:spMk id="64" creationId="{00000000-0000-0000-0000-000000000000}"/>
          </ac:spMkLst>
        </pc:spChg>
        <pc:picChg chg="del">
          <ac:chgData name="Darnstädt, Tobias" userId="56b362f7-f86a-4809-8d0a-f36e5b7fa286" providerId="ADAL" clId="{098F2D89-D9FB-4A70-B0A1-141818356219}" dt="2021-05-25T10:48:14.115" v="185" actId="478"/>
          <ac:picMkLst>
            <pc:docMk/>
            <pc:sldMk cId="3350882093" sldId="325"/>
            <ac:picMk id="8" creationId="{944CB6EB-3C41-4331-B1D6-5232238BD1DA}"/>
          </ac:picMkLst>
        </pc:picChg>
        <pc:picChg chg="del">
          <ac:chgData name="Darnstädt, Tobias" userId="56b362f7-f86a-4809-8d0a-f36e5b7fa286" providerId="ADAL" clId="{098F2D89-D9FB-4A70-B0A1-141818356219}" dt="2021-05-25T10:48:12.928" v="184" actId="478"/>
          <ac:picMkLst>
            <pc:docMk/>
            <pc:sldMk cId="3350882093" sldId="325"/>
            <ac:picMk id="9" creationId="{FD3F10CF-CDB9-4C9F-A2FC-560C0D837EB8}"/>
          </ac:picMkLst>
        </pc:picChg>
        <pc:picChg chg="del">
          <ac:chgData name="Darnstädt, Tobias" userId="56b362f7-f86a-4809-8d0a-f36e5b7fa286" providerId="ADAL" clId="{098F2D89-D9FB-4A70-B0A1-141818356219}" dt="2021-05-25T10:48:16.583" v="186" actId="478"/>
          <ac:picMkLst>
            <pc:docMk/>
            <pc:sldMk cId="3350882093" sldId="325"/>
            <ac:picMk id="10" creationId="{83CBDA2B-A522-46B2-B057-2A76976C0202}"/>
          </ac:picMkLst>
        </pc:picChg>
        <pc:picChg chg="del">
          <ac:chgData name="Darnstädt, Tobias" userId="56b362f7-f86a-4809-8d0a-f36e5b7fa286" providerId="ADAL" clId="{098F2D89-D9FB-4A70-B0A1-141818356219}" dt="2021-05-25T10:48:12.240" v="183" actId="478"/>
          <ac:picMkLst>
            <pc:docMk/>
            <pc:sldMk cId="3350882093" sldId="325"/>
            <ac:picMk id="11" creationId="{C39927F9-04F4-4C87-B2A1-D1738B4A5BA5}"/>
          </ac:picMkLst>
        </pc:picChg>
        <pc:picChg chg="add mod">
          <ac:chgData name="Darnstädt, Tobias" userId="56b362f7-f86a-4809-8d0a-f36e5b7fa286" providerId="ADAL" clId="{098F2D89-D9FB-4A70-B0A1-141818356219}" dt="2021-05-25T10:48:24.223" v="187"/>
          <ac:picMkLst>
            <pc:docMk/>
            <pc:sldMk cId="3350882093" sldId="325"/>
            <ac:picMk id="14" creationId="{0DBCE25C-41E7-4171-91F8-35E222452DD5}"/>
          </ac:picMkLst>
        </pc:picChg>
        <pc:picChg chg="add mod">
          <ac:chgData name="Darnstädt, Tobias" userId="56b362f7-f86a-4809-8d0a-f36e5b7fa286" providerId="ADAL" clId="{098F2D89-D9FB-4A70-B0A1-141818356219}" dt="2021-05-25T10:48:24.223" v="187"/>
          <ac:picMkLst>
            <pc:docMk/>
            <pc:sldMk cId="3350882093" sldId="325"/>
            <ac:picMk id="15" creationId="{0F99717F-54EF-4D2A-A44B-B4001AC4AE14}"/>
          </ac:picMkLst>
        </pc:picChg>
        <pc:picChg chg="add mod">
          <ac:chgData name="Darnstädt, Tobias" userId="56b362f7-f86a-4809-8d0a-f36e5b7fa286" providerId="ADAL" clId="{098F2D89-D9FB-4A70-B0A1-141818356219}" dt="2021-05-25T10:48:24.223" v="187"/>
          <ac:picMkLst>
            <pc:docMk/>
            <pc:sldMk cId="3350882093" sldId="325"/>
            <ac:picMk id="16" creationId="{A8EC7045-E2B5-45C7-BCDB-FAF6B565027E}"/>
          </ac:picMkLst>
        </pc:picChg>
        <pc:picChg chg="add mod">
          <ac:chgData name="Darnstädt, Tobias" userId="56b362f7-f86a-4809-8d0a-f36e5b7fa286" providerId="ADAL" clId="{098F2D89-D9FB-4A70-B0A1-141818356219}" dt="2021-05-25T10:48:24.223" v="187"/>
          <ac:picMkLst>
            <pc:docMk/>
            <pc:sldMk cId="3350882093" sldId="325"/>
            <ac:picMk id="17" creationId="{9389372B-7B0C-4746-AB5E-99DC3606644E}"/>
          </ac:picMkLst>
        </pc:picChg>
      </pc:sldChg>
      <pc:sldChg chg="modSp mod">
        <pc:chgData name="Darnstädt, Tobias" userId="56b362f7-f86a-4809-8d0a-f36e5b7fa286" providerId="ADAL" clId="{098F2D89-D9FB-4A70-B0A1-141818356219}" dt="2021-05-25T09:00:21.433" v="120" actId="113"/>
        <pc:sldMkLst>
          <pc:docMk/>
          <pc:sldMk cId="3412873147" sldId="326"/>
        </pc:sldMkLst>
        <pc:spChg chg="mod">
          <ac:chgData name="Darnstädt, Tobias" userId="56b362f7-f86a-4809-8d0a-f36e5b7fa286" providerId="ADAL" clId="{098F2D89-D9FB-4A70-B0A1-141818356219}" dt="2021-05-25T09:00:21.433" v="120" actId="113"/>
          <ac:spMkLst>
            <pc:docMk/>
            <pc:sldMk cId="3412873147" sldId="326"/>
            <ac:spMk id="74" creationId="{00000000-0000-0000-0000-000000000000}"/>
          </ac:spMkLst>
        </pc:spChg>
      </pc:sldChg>
      <pc:sldChg chg="modSp mod">
        <pc:chgData name="Darnstädt, Tobias" userId="56b362f7-f86a-4809-8d0a-f36e5b7fa286" providerId="ADAL" clId="{098F2D89-D9FB-4A70-B0A1-141818356219}" dt="2021-05-25T10:58:26.025" v="470" actId="255"/>
        <pc:sldMkLst>
          <pc:docMk/>
          <pc:sldMk cId="2797594947" sldId="433"/>
        </pc:sldMkLst>
        <pc:spChg chg="mod">
          <ac:chgData name="Darnstädt, Tobias" userId="56b362f7-f86a-4809-8d0a-f36e5b7fa286" providerId="ADAL" clId="{098F2D89-D9FB-4A70-B0A1-141818356219}" dt="2021-05-25T10:58:26.025" v="470" actId="255"/>
          <ac:spMkLst>
            <pc:docMk/>
            <pc:sldMk cId="2797594947" sldId="433"/>
            <ac:spMk id="3" creationId="{00000000-0000-0000-0000-000000000000}"/>
          </ac:spMkLst>
        </pc:spChg>
      </pc:sldChg>
      <pc:sldChg chg="modSp mod">
        <pc:chgData name="Darnstädt, Tobias" userId="56b362f7-f86a-4809-8d0a-f36e5b7fa286" providerId="ADAL" clId="{098F2D89-D9FB-4A70-B0A1-141818356219}" dt="2021-05-25T10:53:16.319" v="360" actId="1038"/>
        <pc:sldMkLst>
          <pc:docMk/>
          <pc:sldMk cId="729084915" sldId="434"/>
        </pc:sldMkLst>
        <pc:spChg chg="mod">
          <ac:chgData name="Darnstädt, Tobias" userId="56b362f7-f86a-4809-8d0a-f36e5b7fa286" providerId="ADAL" clId="{098F2D89-D9FB-4A70-B0A1-141818356219}" dt="2021-05-25T10:52:48.598" v="337" actId="113"/>
          <ac:spMkLst>
            <pc:docMk/>
            <pc:sldMk cId="729084915" sldId="434"/>
            <ac:spMk id="13" creationId="{5CCB1A7F-01C1-4EE1-B7BB-1F89E516991E}"/>
          </ac:spMkLst>
        </pc:spChg>
        <pc:spChg chg="mod">
          <ac:chgData name="Darnstädt, Tobias" userId="56b362f7-f86a-4809-8d0a-f36e5b7fa286" providerId="ADAL" clId="{098F2D89-D9FB-4A70-B0A1-141818356219}" dt="2021-05-25T10:53:16.319" v="360" actId="1038"/>
          <ac:spMkLst>
            <pc:docMk/>
            <pc:sldMk cId="729084915" sldId="434"/>
            <ac:spMk id="14" creationId="{BDF9E720-4139-4400-A116-8E48A741B328}"/>
          </ac:spMkLst>
        </pc:spChg>
      </pc:sldChg>
      <pc:sldChg chg="del">
        <pc:chgData name="Darnstädt, Tobias" userId="56b362f7-f86a-4809-8d0a-f36e5b7fa286" providerId="ADAL" clId="{098F2D89-D9FB-4A70-B0A1-141818356219}" dt="2021-05-25T10:59:44.458" v="506" actId="47"/>
        <pc:sldMkLst>
          <pc:docMk/>
          <pc:sldMk cId="910445399" sldId="443"/>
        </pc:sldMkLst>
      </pc:sldChg>
      <pc:sldChg chg="modSp mod">
        <pc:chgData name="Darnstädt, Tobias" userId="56b362f7-f86a-4809-8d0a-f36e5b7fa286" providerId="ADAL" clId="{098F2D89-D9FB-4A70-B0A1-141818356219}" dt="2021-05-25T11:51:15.867" v="531" actId="6549"/>
        <pc:sldMkLst>
          <pc:docMk/>
          <pc:sldMk cId="3005694405" sldId="444"/>
        </pc:sldMkLst>
        <pc:spChg chg="mod">
          <ac:chgData name="Darnstädt, Tobias" userId="56b362f7-f86a-4809-8d0a-f36e5b7fa286" providerId="ADAL" clId="{098F2D89-D9FB-4A70-B0A1-141818356219}" dt="2021-05-25T11:51:15.867" v="531" actId="6549"/>
          <ac:spMkLst>
            <pc:docMk/>
            <pc:sldMk cId="3005694405" sldId="444"/>
            <ac:spMk id="2" creationId="{C5454DD0-5A8F-48C9-B2A7-19EC24D6AB14}"/>
          </ac:spMkLst>
        </pc:spChg>
      </pc:sldChg>
      <pc:sldChg chg="modSp mod">
        <pc:chgData name="Darnstädt, Tobias" userId="56b362f7-f86a-4809-8d0a-f36e5b7fa286" providerId="ADAL" clId="{098F2D89-D9FB-4A70-B0A1-141818356219}" dt="2021-05-25T11:51:23.367" v="533" actId="6549"/>
        <pc:sldMkLst>
          <pc:docMk/>
          <pc:sldMk cId="2663515081" sldId="445"/>
        </pc:sldMkLst>
        <pc:spChg chg="mod">
          <ac:chgData name="Darnstädt, Tobias" userId="56b362f7-f86a-4809-8d0a-f36e5b7fa286" providerId="ADAL" clId="{098F2D89-D9FB-4A70-B0A1-141818356219}" dt="2021-05-25T11:51:23.367" v="533" actId="6549"/>
          <ac:spMkLst>
            <pc:docMk/>
            <pc:sldMk cId="2663515081" sldId="445"/>
            <ac:spMk id="2" creationId="{C5454DD0-5A8F-48C9-B2A7-19EC24D6AB14}"/>
          </ac:spMkLst>
        </pc:spChg>
      </pc:sldChg>
      <pc:sldMasterChg chg="modSp mod">
        <pc:chgData name="Darnstädt, Tobias" userId="56b362f7-f86a-4809-8d0a-f36e5b7fa286" providerId="ADAL" clId="{098F2D89-D9FB-4A70-B0A1-141818356219}" dt="2021-05-25T08:57:27.235" v="14" actId="20577"/>
        <pc:sldMasterMkLst>
          <pc:docMk/>
          <pc:sldMasterMk cId="0" sldId="2147483648"/>
        </pc:sldMasterMkLst>
        <pc:spChg chg="mod">
          <ac:chgData name="Darnstädt, Tobias" userId="56b362f7-f86a-4809-8d0a-f36e5b7fa286" providerId="ADAL" clId="{098F2D89-D9FB-4A70-B0A1-141818356219}" dt="2021-05-25T08:57:27.235" v="14" actId="20577"/>
          <ac:spMkLst>
            <pc:docMk/>
            <pc:sldMasterMk cId="0" sldId="2147483648"/>
            <ac:spMk id="7" creationId="{00000000-0000-0000-0000-000000000000}"/>
          </ac:spMkLst>
        </pc:spChg>
      </pc:sldMasterChg>
      <pc:sldMasterChg chg="addSp delSp modSp mod">
        <pc:chgData name="Darnstädt, Tobias" userId="56b362f7-f86a-4809-8d0a-f36e5b7fa286" providerId="ADAL" clId="{098F2D89-D9FB-4A70-B0A1-141818356219}" dt="2021-05-25T08:57:40.827" v="16"/>
        <pc:sldMasterMkLst>
          <pc:docMk/>
          <pc:sldMasterMk cId="3745375845" sldId="2147483664"/>
        </pc:sldMasterMkLst>
        <pc:spChg chg="add mod">
          <ac:chgData name="Darnstädt, Tobias" userId="56b362f7-f86a-4809-8d0a-f36e5b7fa286" providerId="ADAL" clId="{098F2D89-D9FB-4A70-B0A1-141818356219}" dt="2021-05-25T08:57:40.827" v="16"/>
          <ac:spMkLst>
            <pc:docMk/>
            <pc:sldMasterMk cId="3745375845" sldId="2147483664"/>
            <ac:spMk id="7" creationId="{2ABC0BEB-AB2E-4C4F-81D1-ADC3E69A1E8A}"/>
          </ac:spMkLst>
        </pc:spChg>
        <pc:spChg chg="del">
          <ac:chgData name="Darnstädt, Tobias" userId="56b362f7-f86a-4809-8d0a-f36e5b7fa286" providerId="ADAL" clId="{098F2D89-D9FB-4A70-B0A1-141818356219}" dt="2021-05-25T08:57:40.611" v="15" actId="478"/>
          <ac:spMkLst>
            <pc:docMk/>
            <pc:sldMasterMk cId="3745375845" sldId="2147483664"/>
            <ac:spMk id="10" creationId="{00000000-0000-0000-0000-000000000000}"/>
          </ac:spMkLst>
        </pc:spChg>
      </pc:sldMasterChg>
      <pc:sldMasterChg chg="addSp delSp modSp mod">
        <pc:chgData name="Darnstädt, Tobias" userId="56b362f7-f86a-4809-8d0a-f36e5b7fa286" providerId="ADAL" clId="{098F2D89-D9FB-4A70-B0A1-141818356219}" dt="2021-05-25T08:57:49.922" v="18"/>
        <pc:sldMasterMkLst>
          <pc:docMk/>
          <pc:sldMasterMk cId="4025646452" sldId="2147483680"/>
        </pc:sldMasterMkLst>
        <pc:spChg chg="add mod">
          <ac:chgData name="Darnstädt, Tobias" userId="56b362f7-f86a-4809-8d0a-f36e5b7fa286" providerId="ADAL" clId="{098F2D89-D9FB-4A70-B0A1-141818356219}" dt="2021-05-25T08:57:49.922" v="18"/>
          <ac:spMkLst>
            <pc:docMk/>
            <pc:sldMasterMk cId="4025646452" sldId="2147483680"/>
            <ac:spMk id="7" creationId="{FE93AD57-F259-4B82-9F6D-F7987A5C3841}"/>
          </ac:spMkLst>
        </pc:spChg>
        <pc:spChg chg="del">
          <ac:chgData name="Darnstädt, Tobias" userId="56b362f7-f86a-4809-8d0a-f36e5b7fa286" providerId="ADAL" clId="{098F2D89-D9FB-4A70-B0A1-141818356219}" dt="2021-05-25T08:57:49.427" v="17" actId="478"/>
          <ac:spMkLst>
            <pc:docMk/>
            <pc:sldMasterMk cId="4025646452" sldId="2147483680"/>
            <ac:spMk id="10" creationId="{00000000-0000-0000-0000-000000000000}"/>
          </ac:spMkLst>
        </pc:spChg>
      </pc:sldMasterChg>
    </pc:docChg>
  </pc:docChgLst>
  <pc:docChgLst>
    <pc:chgData name="Bock, Jil" userId="f47c9e92-4c37-4841-ba6a-9a5c120e0ab6" providerId="ADAL" clId="{B886E31C-F041-4101-B2C9-4BB089D21FAC}"/>
    <pc:docChg chg="addSld delSld modSld">
      <pc:chgData name="Bock, Jil" userId="f47c9e92-4c37-4841-ba6a-9a5c120e0ab6" providerId="ADAL" clId="{B886E31C-F041-4101-B2C9-4BB089D21FAC}" dt="2021-05-26T13:10:21.357" v="17" actId="2696"/>
      <pc:docMkLst>
        <pc:docMk/>
      </pc:docMkLst>
      <pc:sldChg chg="del">
        <pc:chgData name="Bock, Jil" userId="f47c9e92-4c37-4841-ba6a-9a5c120e0ab6" providerId="ADAL" clId="{B886E31C-F041-4101-B2C9-4BB089D21FAC}" dt="2021-05-26T13:10:21.357" v="17" actId="2696"/>
        <pc:sldMkLst>
          <pc:docMk/>
          <pc:sldMk cId="904712715" sldId="303"/>
        </pc:sldMkLst>
      </pc:sldChg>
      <pc:sldChg chg="modSp add del mod">
        <pc:chgData name="Bock, Jil" userId="f47c9e92-4c37-4841-ba6a-9a5c120e0ab6" providerId="ADAL" clId="{B886E31C-F041-4101-B2C9-4BB089D21FAC}" dt="2021-05-26T13:08:00.551" v="4" actId="2696"/>
        <pc:sldMkLst>
          <pc:docMk/>
          <pc:sldMk cId="1848607133" sldId="448"/>
        </pc:sldMkLst>
        <pc:spChg chg="mod">
          <ac:chgData name="Bock, Jil" userId="f47c9e92-4c37-4841-ba6a-9a5c120e0ab6" providerId="ADAL" clId="{B886E31C-F041-4101-B2C9-4BB089D21FAC}" dt="2021-05-26T13:00:45.739" v="3" actId="255"/>
          <ac:spMkLst>
            <pc:docMk/>
            <pc:sldMk cId="1848607133" sldId="448"/>
            <ac:spMk id="2" creationId="{8F844A48-6469-45B3-82C9-269723965098}"/>
          </ac:spMkLst>
        </pc:spChg>
      </pc:sldChg>
      <pc:sldChg chg="modSp add mod">
        <pc:chgData name="Bock, Jil" userId="f47c9e92-4c37-4841-ba6a-9a5c120e0ab6" providerId="ADAL" clId="{B886E31C-F041-4101-B2C9-4BB089D21FAC}" dt="2021-05-26T13:09:58.289" v="16" actId="12"/>
        <pc:sldMkLst>
          <pc:docMk/>
          <pc:sldMk cId="1989831629" sldId="448"/>
        </pc:sldMkLst>
        <pc:spChg chg="mod">
          <ac:chgData name="Bock, Jil" userId="f47c9e92-4c37-4841-ba6a-9a5c120e0ab6" providerId="ADAL" clId="{B886E31C-F041-4101-B2C9-4BB089D21FAC}" dt="2021-05-26T13:08:50.446" v="8" actId="255"/>
          <ac:spMkLst>
            <pc:docMk/>
            <pc:sldMk cId="1989831629" sldId="448"/>
            <ac:spMk id="2" creationId="{8F844A48-6469-45B3-82C9-269723965098}"/>
          </ac:spMkLst>
        </pc:spChg>
        <pc:spChg chg="mod">
          <ac:chgData name="Bock, Jil" userId="f47c9e92-4c37-4841-ba6a-9a5c120e0ab6" providerId="ADAL" clId="{B886E31C-F041-4101-B2C9-4BB089D21FAC}" dt="2021-05-26T13:09:58.289" v="16" actId="12"/>
          <ac:spMkLst>
            <pc:docMk/>
            <pc:sldMk cId="1989831629" sldId="448"/>
            <ac:spMk id="3" creationId="{942AB335-3944-4D83-8988-539A29F43036}"/>
          </ac:spMkLst>
        </pc:spChg>
        <pc:spChg chg="mod">
          <ac:chgData name="Bock, Jil" userId="f47c9e92-4c37-4841-ba6a-9a5c120e0ab6" providerId="ADAL" clId="{B886E31C-F041-4101-B2C9-4BB089D21FAC}" dt="2021-05-26T13:09:18.358" v="12" actId="12"/>
          <ac:spMkLst>
            <pc:docMk/>
            <pc:sldMk cId="1989831629" sldId="448"/>
            <ac:spMk id="21" creationId="{A4363713-CF0B-4D7A-A6D4-5286F1AA140B}"/>
          </ac:spMkLst>
        </pc:spChg>
      </pc:sldChg>
    </pc:docChg>
  </pc:docChgLst>
  <pc:docChgLst>
    <pc:chgData name="Bellermann, Frederik" userId="0db4527f-2bea-40be-9189-d46b9d8e8687" providerId="ADAL" clId="{75F6B44C-33C9-4FA3-A11A-CDC25373E5FD}"/>
    <pc:docChg chg="undo redo custSel addSld modSld">
      <pc:chgData name="Bellermann, Frederik" userId="0db4527f-2bea-40be-9189-d46b9d8e8687" providerId="ADAL" clId="{75F6B44C-33C9-4FA3-A11A-CDC25373E5FD}" dt="2021-06-07T09:24:30.831" v="202" actId="20577"/>
      <pc:docMkLst>
        <pc:docMk/>
      </pc:docMkLst>
      <pc:sldChg chg="addSp delSp modSp add mod">
        <pc:chgData name="Bellermann, Frederik" userId="0db4527f-2bea-40be-9189-d46b9d8e8687" providerId="ADAL" clId="{75F6B44C-33C9-4FA3-A11A-CDC25373E5FD}" dt="2021-06-07T09:24:30.831" v="202" actId="20577"/>
        <pc:sldMkLst>
          <pc:docMk/>
          <pc:sldMk cId="186685838" sldId="449"/>
        </pc:sldMkLst>
        <pc:spChg chg="mod">
          <ac:chgData name="Bellermann, Frederik" userId="0db4527f-2bea-40be-9189-d46b9d8e8687" providerId="ADAL" clId="{75F6B44C-33C9-4FA3-A11A-CDC25373E5FD}" dt="2021-05-27T07:55:28.023" v="4" actId="20577"/>
          <ac:spMkLst>
            <pc:docMk/>
            <pc:sldMk cId="186685838" sldId="449"/>
            <ac:spMk id="2" creationId="{50C31121-71FB-4694-8410-9BAA2DAEFC8B}"/>
          </ac:spMkLst>
        </pc:spChg>
        <pc:spChg chg="del">
          <ac:chgData name="Bellermann, Frederik" userId="0db4527f-2bea-40be-9189-d46b9d8e8687" providerId="ADAL" clId="{75F6B44C-33C9-4FA3-A11A-CDC25373E5FD}" dt="2021-05-27T07:55:36.713" v="5" actId="478"/>
          <ac:spMkLst>
            <pc:docMk/>
            <pc:sldMk cId="186685838" sldId="449"/>
            <ac:spMk id="3" creationId="{0EEB9A41-875B-4135-B197-7C8F7E7DA051}"/>
          </ac:spMkLst>
        </pc:spChg>
        <pc:spChg chg="add del mod">
          <ac:chgData name="Bellermann, Frederik" userId="0db4527f-2bea-40be-9189-d46b9d8e8687" providerId="ADAL" clId="{75F6B44C-33C9-4FA3-A11A-CDC25373E5FD}" dt="2021-05-27T07:55:38.540" v="6" actId="478"/>
          <ac:spMkLst>
            <pc:docMk/>
            <pc:sldMk cId="186685838" sldId="449"/>
            <ac:spMk id="5" creationId="{EBC52A35-ED52-4EEC-9577-29E71ED6A68B}"/>
          </ac:spMkLst>
        </pc:spChg>
        <pc:spChg chg="add del">
          <ac:chgData name="Bellermann, Frederik" userId="0db4527f-2bea-40be-9189-d46b9d8e8687" providerId="ADAL" clId="{75F6B44C-33C9-4FA3-A11A-CDC25373E5FD}" dt="2021-05-27T07:58:39.308" v="71"/>
          <ac:spMkLst>
            <pc:docMk/>
            <pc:sldMk cId="186685838" sldId="449"/>
            <ac:spMk id="6" creationId="{A618E93B-C6B9-4E2E-ABCC-A73D7A9D9121}"/>
          </ac:spMkLst>
        </pc:spChg>
        <pc:spChg chg="mod">
          <ac:chgData name="Bellermann, Frederik" userId="0db4527f-2bea-40be-9189-d46b9d8e8687" providerId="ADAL" clId="{75F6B44C-33C9-4FA3-A11A-CDC25373E5FD}" dt="2021-05-27T08:01:10.283" v="138" actId="1076"/>
          <ac:spMkLst>
            <pc:docMk/>
            <pc:sldMk cId="186685838" sldId="449"/>
            <ac:spMk id="13" creationId="{7494D44F-6442-430D-A226-F4AB63629768}"/>
          </ac:spMkLst>
        </pc:spChg>
        <pc:spChg chg="mod">
          <ac:chgData name="Bellermann, Frederik" userId="0db4527f-2bea-40be-9189-d46b9d8e8687" providerId="ADAL" clId="{75F6B44C-33C9-4FA3-A11A-CDC25373E5FD}" dt="2021-05-27T08:02:39.316" v="152" actId="1076"/>
          <ac:spMkLst>
            <pc:docMk/>
            <pc:sldMk cId="186685838" sldId="449"/>
            <ac:spMk id="15" creationId="{92C7EB39-6A24-41A5-A3D3-8C0240741AD0}"/>
          </ac:spMkLst>
        </pc:spChg>
        <pc:spChg chg="mod">
          <ac:chgData name="Bellermann, Frederik" userId="0db4527f-2bea-40be-9189-d46b9d8e8687" providerId="ADAL" clId="{75F6B44C-33C9-4FA3-A11A-CDC25373E5FD}" dt="2021-05-27T08:02:39.316" v="152" actId="1076"/>
          <ac:spMkLst>
            <pc:docMk/>
            <pc:sldMk cId="186685838" sldId="449"/>
            <ac:spMk id="16" creationId="{0563B72B-FC82-4FAA-B4C2-AD5DBE4FDC01}"/>
          </ac:spMkLst>
        </pc:spChg>
        <pc:spChg chg="mod">
          <ac:chgData name="Bellermann, Frederik" userId="0db4527f-2bea-40be-9189-d46b9d8e8687" providerId="ADAL" clId="{75F6B44C-33C9-4FA3-A11A-CDC25373E5FD}" dt="2021-05-27T08:03:04.484" v="154" actId="1076"/>
          <ac:spMkLst>
            <pc:docMk/>
            <pc:sldMk cId="186685838" sldId="449"/>
            <ac:spMk id="17" creationId="{9AA5AE13-9AAE-463B-8BA2-97A3F87AEED1}"/>
          </ac:spMkLst>
        </pc:spChg>
        <pc:spChg chg="mod">
          <ac:chgData name="Bellermann, Frederik" userId="0db4527f-2bea-40be-9189-d46b9d8e8687" providerId="ADAL" clId="{75F6B44C-33C9-4FA3-A11A-CDC25373E5FD}" dt="2021-05-27T08:01:10.283" v="138" actId="1076"/>
          <ac:spMkLst>
            <pc:docMk/>
            <pc:sldMk cId="186685838" sldId="449"/>
            <ac:spMk id="18" creationId="{2892881E-78FF-4275-8C11-84F60B267E3E}"/>
          </ac:spMkLst>
        </pc:spChg>
        <pc:spChg chg="mod">
          <ac:chgData name="Bellermann, Frederik" userId="0db4527f-2bea-40be-9189-d46b9d8e8687" providerId="ADAL" clId="{75F6B44C-33C9-4FA3-A11A-CDC25373E5FD}" dt="2021-05-27T08:01:19.363" v="139" actId="1076"/>
          <ac:spMkLst>
            <pc:docMk/>
            <pc:sldMk cId="186685838" sldId="449"/>
            <ac:spMk id="20" creationId="{D9768D4E-85DE-428C-9E0E-674F4B32B710}"/>
          </ac:spMkLst>
        </pc:spChg>
        <pc:spChg chg="mod">
          <ac:chgData name="Bellermann, Frederik" userId="0db4527f-2bea-40be-9189-d46b9d8e8687" providerId="ADAL" clId="{75F6B44C-33C9-4FA3-A11A-CDC25373E5FD}" dt="2021-05-27T08:01:19.363" v="139" actId="1076"/>
          <ac:spMkLst>
            <pc:docMk/>
            <pc:sldMk cId="186685838" sldId="449"/>
            <ac:spMk id="21" creationId="{4267E171-AB23-431C-8E0A-BD7432536C71}"/>
          </ac:spMkLst>
        </pc:spChg>
        <pc:spChg chg="mod">
          <ac:chgData name="Bellermann, Frederik" userId="0db4527f-2bea-40be-9189-d46b9d8e8687" providerId="ADAL" clId="{75F6B44C-33C9-4FA3-A11A-CDC25373E5FD}" dt="2021-05-27T08:01:19.363" v="139" actId="1076"/>
          <ac:spMkLst>
            <pc:docMk/>
            <pc:sldMk cId="186685838" sldId="449"/>
            <ac:spMk id="24" creationId="{D9270E57-F6E1-469D-B435-8923C1EDCAE7}"/>
          </ac:spMkLst>
        </pc:spChg>
        <pc:spChg chg="mod">
          <ac:chgData name="Bellermann, Frederik" userId="0db4527f-2bea-40be-9189-d46b9d8e8687" providerId="ADAL" clId="{75F6B44C-33C9-4FA3-A11A-CDC25373E5FD}" dt="2021-05-27T08:01:19.363" v="139" actId="1076"/>
          <ac:spMkLst>
            <pc:docMk/>
            <pc:sldMk cId="186685838" sldId="449"/>
            <ac:spMk id="25" creationId="{6C469D4A-E665-4CBB-8CB3-6D96EFBBE230}"/>
          </ac:spMkLst>
        </pc:spChg>
        <pc:spChg chg="add mod">
          <ac:chgData name="Bellermann, Frederik" userId="0db4527f-2bea-40be-9189-d46b9d8e8687" providerId="ADAL" clId="{75F6B44C-33C9-4FA3-A11A-CDC25373E5FD}" dt="2021-06-07T09:23:14.010" v="186" actId="1038"/>
          <ac:spMkLst>
            <pc:docMk/>
            <pc:sldMk cId="186685838" sldId="449"/>
            <ac:spMk id="26" creationId="{BDA13944-7BDC-4D02-B29D-9E7A7D181AD2}"/>
          </ac:spMkLst>
        </pc:spChg>
        <pc:spChg chg="mod">
          <ac:chgData name="Bellermann, Frederik" userId="0db4527f-2bea-40be-9189-d46b9d8e8687" providerId="ADAL" clId="{75F6B44C-33C9-4FA3-A11A-CDC25373E5FD}" dt="2021-05-27T08:01:19.363" v="139" actId="1076"/>
          <ac:spMkLst>
            <pc:docMk/>
            <pc:sldMk cId="186685838" sldId="449"/>
            <ac:spMk id="27" creationId="{C57C219F-3222-4D72-82B4-7B41D0B0BE95}"/>
          </ac:spMkLst>
        </pc:spChg>
        <pc:spChg chg="mod">
          <ac:chgData name="Bellermann, Frederik" userId="0db4527f-2bea-40be-9189-d46b9d8e8687" providerId="ADAL" clId="{75F6B44C-33C9-4FA3-A11A-CDC25373E5FD}" dt="2021-05-27T08:01:19.363" v="139" actId="1076"/>
          <ac:spMkLst>
            <pc:docMk/>
            <pc:sldMk cId="186685838" sldId="449"/>
            <ac:spMk id="28" creationId="{CB657687-3D47-473A-BE1A-CA44756B0784}"/>
          </ac:spMkLst>
        </pc:spChg>
        <pc:spChg chg="mod">
          <ac:chgData name="Bellermann, Frederik" userId="0db4527f-2bea-40be-9189-d46b9d8e8687" providerId="ADAL" clId="{75F6B44C-33C9-4FA3-A11A-CDC25373E5FD}" dt="2021-05-27T07:59:52.803" v="101" actId="1076"/>
          <ac:spMkLst>
            <pc:docMk/>
            <pc:sldMk cId="186685838" sldId="449"/>
            <ac:spMk id="30" creationId="{D4897DA3-E044-44EE-8D54-ED0C505788D1}"/>
          </ac:spMkLst>
        </pc:spChg>
        <pc:spChg chg="mod">
          <ac:chgData name="Bellermann, Frederik" userId="0db4527f-2bea-40be-9189-d46b9d8e8687" providerId="ADAL" clId="{75F6B44C-33C9-4FA3-A11A-CDC25373E5FD}" dt="2021-05-27T07:59:52.803" v="101" actId="1076"/>
          <ac:spMkLst>
            <pc:docMk/>
            <pc:sldMk cId="186685838" sldId="449"/>
            <ac:spMk id="31" creationId="{854C3A85-C483-490E-9858-C3F3C0F66A85}"/>
          </ac:spMkLst>
        </pc:spChg>
        <pc:spChg chg="add mod">
          <ac:chgData name="Bellermann, Frederik" userId="0db4527f-2bea-40be-9189-d46b9d8e8687" providerId="ADAL" clId="{75F6B44C-33C9-4FA3-A11A-CDC25373E5FD}" dt="2021-06-07T09:23:54.193" v="188" actId="1076"/>
          <ac:spMkLst>
            <pc:docMk/>
            <pc:sldMk cId="186685838" sldId="449"/>
            <ac:spMk id="35" creationId="{025DF0B7-B382-48CF-A747-45D64FD751C3}"/>
          </ac:spMkLst>
        </pc:spChg>
        <pc:spChg chg="add mod">
          <ac:chgData name="Bellermann, Frederik" userId="0db4527f-2bea-40be-9189-d46b9d8e8687" providerId="ADAL" clId="{75F6B44C-33C9-4FA3-A11A-CDC25373E5FD}" dt="2021-06-07T09:24:11.231" v="193" actId="20577"/>
          <ac:spMkLst>
            <pc:docMk/>
            <pc:sldMk cId="186685838" sldId="449"/>
            <ac:spMk id="36" creationId="{8D57E0C8-CD8E-48FC-BBFC-0F915FE40329}"/>
          </ac:spMkLst>
        </pc:spChg>
        <pc:spChg chg="add mod">
          <ac:chgData name="Bellermann, Frederik" userId="0db4527f-2bea-40be-9189-d46b9d8e8687" providerId="ADAL" clId="{75F6B44C-33C9-4FA3-A11A-CDC25373E5FD}" dt="2021-06-07T09:24:26.819" v="199" actId="20577"/>
          <ac:spMkLst>
            <pc:docMk/>
            <pc:sldMk cId="186685838" sldId="449"/>
            <ac:spMk id="39" creationId="{7B5F506C-8830-45DD-A3AE-87378DA4B724}"/>
          </ac:spMkLst>
        </pc:spChg>
        <pc:spChg chg="add mod">
          <ac:chgData name="Bellermann, Frederik" userId="0db4527f-2bea-40be-9189-d46b9d8e8687" providerId="ADAL" clId="{75F6B44C-33C9-4FA3-A11A-CDC25373E5FD}" dt="2021-06-07T09:24:22.062" v="196" actId="1076"/>
          <ac:spMkLst>
            <pc:docMk/>
            <pc:sldMk cId="186685838" sldId="449"/>
            <ac:spMk id="40" creationId="{689C4084-40B4-4F5C-BB7E-A273423D94F4}"/>
          </ac:spMkLst>
        </pc:spChg>
        <pc:spChg chg="add mod">
          <ac:chgData name="Bellermann, Frederik" userId="0db4527f-2bea-40be-9189-d46b9d8e8687" providerId="ADAL" clId="{75F6B44C-33C9-4FA3-A11A-CDC25373E5FD}" dt="2021-06-07T09:24:30.831" v="202" actId="20577"/>
          <ac:spMkLst>
            <pc:docMk/>
            <pc:sldMk cId="186685838" sldId="449"/>
            <ac:spMk id="41" creationId="{14BF5BBE-9175-47C4-896B-0876E296EE2A}"/>
          </ac:spMkLst>
        </pc:spChg>
        <pc:picChg chg="add mod">
          <ac:chgData name="Bellermann, Frederik" userId="0db4527f-2bea-40be-9189-d46b9d8e8687" providerId="ADAL" clId="{75F6B44C-33C9-4FA3-A11A-CDC25373E5FD}" dt="2021-06-07T09:20:28.877" v="159" actId="1076"/>
          <ac:picMkLst>
            <pc:docMk/>
            <pc:sldMk cId="186685838" sldId="449"/>
            <ac:picMk id="4" creationId="{7EAA1B9E-D233-4D53-A0C0-E5492DD1A516}"/>
          </ac:picMkLst>
        </pc:picChg>
        <pc:picChg chg="add del">
          <ac:chgData name="Bellermann, Frederik" userId="0db4527f-2bea-40be-9189-d46b9d8e8687" providerId="ADAL" clId="{75F6B44C-33C9-4FA3-A11A-CDC25373E5FD}" dt="2021-06-07T09:23:02.191" v="165" actId="22"/>
          <ac:picMkLst>
            <pc:docMk/>
            <pc:sldMk cId="186685838" sldId="449"/>
            <ac:picMk id="6" creationId="{B47B19BC-8B3E-429E-92DA-81933092D8B1}"/>
          </ac:picMkLst>
        </pc:picChg>
        <pc:picChg chg="mod">
          <ac:chgData name="Bellermann, Frederik" userId="0db4527f-2bea-40be-9189-d46b9d8e8687" providerId="ADAL" clId="{75F6B44C-33C9-4FA3-A11A-CDC25373E5FD}" dt="2021-05-27T07:59:52.803" v="101" actId="1076"/>
          <ac:picMkLst>
            <pc:docMk/>
            <pc:sldMk cId="186685838" sldId="449"/>
            <ac:picMk id="8" creationId="{0CAA9DBE-8105-4B69-A348-90221BB1CA7C}"/>
          </ac:picMkLst>
        </pc:picChg>
        <pc:picChg chg="mod">
          <ac:chgData name="Bellermann, Frederik" userId="0db4527f-2bea-40be-9189-d46b9d8e8687" providerId="ADAL" clId="{75F6B44C-33C9-4FA3-A11A-CDC25373E5FD}" dt="2021-05-27T08:01:10.283" v="138" actId="1076"/>
          <ac:picMkLst>
            <pc:docMk/>
            <pc:sldMk cId="186685838" sldId="449"/>
            <ac:picMk id="10" creationId="{29F30054-2323-4ED2-B3CA-03BF8C15E11A}"/>
          </ac:picMkLst>
        </pc:picChg>
        <pc:picChg chg="mod">
          <ac:chgData name="Bellermann, Frederik" userId="0db4527f-2bea-40be-9189-d46b9d8e8687" providerId="ADAL" clId="{75F6B44C-33C9-4FA3-A11A-CDC25373E5FD}" dt="2021-05-27T08:02:11.379" v="151" actId="1038"/>
          <ac:picMkLst>
            <pc:docMk/>
            <pc:sldMk cId="186685838" sldId="449"/>
            <ac:picMk id="11" creationId="{AB6E94A2-BC7C-4C99-900E-A06D0F3DC5FF}"/>
          </ac:picMkLst>
        </pc:picChg>
        <pc:picChg chg="mod">
          <ac:chgData name="Bellermann, Frederik" userId="0db4527f-2bea-40be-9189-d46b9d8e8687" providerId="ADAL" clId="{75F6B44C-33C9-4FA3-A11A-CDC25373E5FD}" dt="2021-05-27T08:01:19.363" v="139" actId="1076"/>
          <ac:picMkLst>
            <pc:docMk/>
            <pc:sldMk cId="186685838" sldId="449"/>
            <ac:picMk id="12" creationId="{CA0BC14B-C43E-4CD4-9E68-773CD23DF026}"/>
          </ac:picMkLst>
        </pc:picChg>
        <pc:picChg chg="del mod">
          <ac:chgData name="Bellermann, Frederik" userId="0db4527f-2bea-40be-9189-d46b9d8e8687" providerId="ADAL" clId="{75F6B44C-33C9-4FA3-A11A-CDC25373E5FD}" dt="2021-05-27T08:01:35.860" v="140" actId="478"/>
          <ac:picMkLst>
            <pc:docMk/>
            <pc:sldMk cId="186685838" sldId="449"/>
            <ac:picMk id="22" creationId="{BDB5EE77-A676-4AFE-967E-94C745A4C2D1}"/>
          </ac:picMkLst>
        </pc:picChg>
        <pc:picChg chg="del mod">
          <ac:chgData name="Bellermann, Frederik" userId="0db4527f-2bea-40be-9189-d46b9d8e8687" providerId="ADAL" clId="{75F6B44C-33C9-4FA3-A11A-CDC25373E5FD}" dt="2021-05-27T08:01:36.485" v="141" actId="478"/>
          <ac:picMkLst>
            <pc:docMk/>
            <pc:sldMk cId="186685838" sldId="449"/>
            <ac:picMk id="23" creationId="{302A7828-865C-432E-9523-8CC42D60733F}"/>
          </ac:picMkLst>
        </pc:picChg>
        <pc:picChg chg="del mod">
          <ac:chgData name="Bellermann, Frederik" userId="0db4527f-2bea-40be-9189-d46b9d8e8687" providerId="ADAL" clId="{75F6B44C-33C9-4FA3-A11A-CDC25373E5FD}" dt="2021-05-27T08:01:36.987" v="142" actId="478"/>
          <ac:picMkLst>
            <pc:docMk/>
            <pc:sldMk cId="186685838" sldId="449"/>
            <ac:picMk id="26" creationId="{B51C588D-952F-45DE-A83C-80D11EB7E673}"/>
          </ac:picMkLst>
        </pc:picChg>
        <pc:picChg chg="mod">
          <ac:chgData name="Bellermann, Frederik" userId="0db4527f-2bea-40be-9189-d46b9d8e8687" providerId="ADAL" clId="{75F6B44C-33C9-4FA3-A11A-CDC25373E5FD}" dt="2021-05-27T07:59:52.803" v="101" actId="1076"/>
          <ac:picMkLst>
            <pc:docMk/>
            <pc:sldMk cId="186685838" sldId="449"/>
            <ac:picMk id="29" creationId="{D4461396-8B0A-4747-B16F-470132718D68}"/>
          </ac:picMkLst>
        </pc:picChg>
        <pc:picChg chg="add mod">
          <ac:chgData name="Bellermann, Frederik" userId="0db4527f-2bea-40be-9189-d46b9d8e8687" providerId="ADAL" clId="{75F6B44C-33C9-4FA3-A11A-CDC25373E5FD}" dt="2021-05-27T08:02:02.242" v="149" actId="553"/>
          <ac:picMkLst>
            <pc:docMk/>
            <pc:sldMk cId="186685838" sldId="449"/>
            <ac:picMk id="32" creationId="{9E110431-9A8B-4623-B2E2-7649FC881824}"/>
          </ac:picMkLst>
        </pc:picChg>
        <pc:picChg chg="add mod">
          <ac:chgData name="Bellermann, Frederik" userId="0db4527f-2bea-40be-9189-d46b9d8e8687" providerId="ADAL" clId="{75F6B44C-33C9-4FA3-A11A-CDC25373E5FD}" dt="2021-05-27T08:02:02.242" v="149" actId="553"/>
          <ac:picMkLst>
            <pc:docMk/>
            <pc:sldMk cId="186685838" sldId="449"/>
            <ac:picMk id="33" creationId="{1F8C6A95-1E17-4903-AD16-00A8D1DDBA85}"/>
          </ac:picMkLst>
        </pc:picChg>
        <pc:picChg chg="add mod">
          <ac:chgData name="Bellermann, Frederik" userId="0db4527f-2bea-40be-9189-d46b9d8e8687" providerId="ADAL" clId="{75F6B44C-33C9-4FA3-A11A-CDC25373E5FD}" dt="2021-05-27T08:02:02.242" v="149" actId="553"/>
          <ac:picMkLst>
            <pc:docMk/>
            <pc:sldMk cId="186685838" sldId="449"/>
            <ac:picMk id="34" creationId="{561E30A0-317C-4F24-9F43-EFE19EBF0A3F}"/>
          </ac:picMkLst>
        </pc:picChg>
        <pc:picChg chg="add mod">
          <ac:chgData name="Bellermann, Frederik" userId="0db4527f-2bea-40be-9189-d46b9d8e8687" providerId="ADAL" clId="{75F6B44C-33C9-4FA3-A11A-CDC25373E5FD}" dt="2021-06-07T09:24:07.159" v="190" actId="1076"/>
          <ac:picMkLst>
            <pc:docMk/>
            <pc:sldMk cId="186685838" sldId="449"/>
            <ac:picMk id="37" creationId="{814F718E-C451-4395-8DA4-A5B18814A387}"/>
          </ac:picMkLst>
        </pc:picChg>
        <pc:picChg chg="add mod">
          <ac:chgData name="Bellermann, Frederik" userId="0db4527f-2bea-40be-9189-d46b9d8e8687" providerId="ADAL" clId="{75F6B44C-33C9-4FA3-A11A-CDC25373E5FD}" dt="2021-06-07T09:24:22.062" v="196" actId="1076"/>
          <ac:picMkLst>
            <pc:docMk/>
            <pc:sldMk cId="186685838" sldId="449"/>
            <ac:picMk id="38" creationId="{BC3A1695-CACC-4DBA-85A8-8E8D2771E5F2}"/>
          </ac:picMkLst>
        </pc:picChg>
        <pc:picChg chg="add mod">
          <ac:chgData name="Bellermann, Frederik" userId="0db4527f-2bea-40be-9189-d46b9d8e8687" providerId="ADAL" clId="{75F6B44C-33C9-4FA3-A11A-CDC25373E5FD}" dt="2021-06-07T09:24:22.062" v="196" actId="1076"/>
          <ac:picMkLst>
            <pc:docMk/>
            <pc:sldMk cId="186685838" sldId="449"/>
            <ac:picMk id="42" creationId="{F8A9674C-980C-42C4-9331-CCF4C18CF31B}"/>
          </ac:picMkLst>
        </pc:picChg>
      </pc:sldChg>
    </pc:docChg>
  </pc:docChgLst>
  <pc:docChgLst>
    <pc:chgData name="Perschke, Victoria" userId="S::victoria.perschke@wilkhahn.de::7d50a7dc-63bc-4ee5-bd9b-c46269f44f38" providerId="AD" clId="Web-{5B5CDEBC-3D95-4D8B-883C-BE9509D4AE4D}"/>
    <pc:docChg chg="modSld">
      <pc:chgData name="Perschke, Victoria" userId="S::victoria.perschke@wilkhahn.de::7d50a7dc-63bc-4ee5-bd9b-c46269f44f38" providerId="AD" clId="Web-{5B5CDEBC-3D95-4D8B-883C-BE9509D4AE4D}" dt="2021-05-27T08:26:53.452" v="1" actId="1076"/>
      <pc:docMkLst>
        <pc:docMk/>
      </pc:docMkLst>
      <pc:sldChg chg="modSp">
        <pc:chgData name="Perschke, Victoria" userId="S::victoria.perschke@wilkhahn.de::7d50a7dc-63bc-4ee5-bd9b-c46269f44f38" providerId="AD" clId="Web-{5B5CDEBC-3D95-4D8B-883C-BE9509D4AE4D}" dt="2021-05-27T08:26:53.452" v="1" actId="1076"/>
        <pc:sldMkLst>
          <pc:docMk/>
          <pc:sldMk cId="0" sldId="258"/>
        </pc:sldMkLst>
        <pc:picChg chg="mod">
          <ac:chgData name="Perschke, Victoria" userId="S::victoria.perschke@wilkhahn.de::7d50a7dc-63bc-4ee5-bd9b-c46269f44f38" providerId="AD" clId="Web-{5B5CDEBC-3D95-4D8B-883C-BE9509D4AE4D}" dt="2021-05-27T08:26:53.452" v="1" actId="1076"/>
          <ac:picMkLst>
            <pc:docMk/>
            <pc:sldMk cId="0" sldId="258"/>
            <ac:picMk id="45" creationId="{00000000-0000-0000-0000-000000000000}"/>
          </ac:picMkLst>
        </pc:picChg>
      </pc:sldChg>
    </pc:docChg>
  </pc:docChgLst>
  <pc:docChgLst>
    <pc:chgData name="Darnstädt, Tobias" userId="S::tobias.darnstaedt@wilkhahn.de::56b362f7-f86a-4809-8d0a-f36e5b7fa286" providerId="AD" clId="Web-{A7BB7950-9025-4D83-9A20-4F972CF09F14}"/>
    <pc:docChg chg="modSld">
      <pc:chgData name="Darnstädt, Tobias" userId="S::tobias.darnstaedt@wilkhahn.de::56b362f7-f86a-4809-8d0a-f36e5b7fa286" providerId="AD" clId="Web-{A7BB7950-9025-4D83-9A20-4F972CF09F14}" dt="2021-05-25T08:54:57.286" v="2"/>
      <pc:docMkLst>
        <pc:docMk/>
      </pc:docMkLst>
      <pc:sldChg chg="addSp delSp modSp">
        <pc:chgData name="Darnstädt, Tobias" userId="S::tobias.darnstaedt@wilkhahn.de::56b362f7-f86a-4809-8d0a-f36e5b7fa286" providerId="AD" clId="Web-{A7BB7950-9025-4D83-9A20-4F972CF09F14}" dt="2021-05-25T08:54:57.286" v="2"/>
        <pc:sldMkLst>
          <pc:docMk/>
          <pc:sldMk cId="0" sldId="256"/>
        </pc:sldMkLst>
        <pc:picChg chg="add del mod">
          <ac:chgData name="Darnstädt, Tobias" userId="S::tobias.darnstaedt@wilkhahn.de::56b362f7-f86a-4809-8d0a-f36e5b7fa286" providerId="AD" clId="Web-{A7BB7950-9025-4D83-9A20-4F972CF09F14}" dt="2021-05-25T08:54:57.286" v="2"/>
          <ac:picMkLst>
            <pc:docMk/>
            <pc:sldMk cId="0" sldId="256"/>
            <ac:picMk id="4" creationId="{1D684194-C38D-48C4-9834-4D057A1DD335}"/>
          </ac:picMkLst>
        </pc:picChg>
      </pc:sldChg>
    </pc:docChg>
  </pc:docChgLst>
  <pc:docChgLst>
    <pc:chgData name="Bellermann, Frederik" userId="0db4527f-2bea-40be-9189-d46b9d8e8687" providerId="ADAL" clId="{7AE4A361-0DD8-4D26-BDDA-214C67433FE3}"/>
    <pc:docChg chg="custSel delSld modSld">
      <pc:chgData name="Bellermann, Frederik" userId="0db4527f-2bea-40be-9189-d46b9d8e8687" providerId="ADAL" clId="{7AE4A361-0DD8-4D26-BDDA-214C67433FE3}" dt="2021-07-15T08:07:31.296" v="26" actId="47"/>
      <pc:docMkLst>
        <pc:docMk/>
      </pc:docMkLst>
      <pc:sldChg chg="del">
        <pc:chgData name="Bellermann, Frederik" userId="0db4527f-2bea-40be-9189-d46b9d8e8687" providerId="ADAL" clId="{7AE4A361-0DD8-4D26-BDDA-214C67433FE3}" dt="2021-07-15T08:05:27.760" v="8" actId="47"/>
        <pc:sldMkLst>
          <pc:docMk/>
          <pc:sldMk cId="0" sldId="257"/>
        </pc:sldMkLst>
      </pc:sldChg>
      <pc:sldChg chg="del">
        <pc:chgData name="Bellermann, Frederik" userId="0db4527f-2bea-40be-9189-d46b9d8e8687" providerId="ADAL" clId="{7AE4A361-0DD8-4D26-BDDA-214C67433FE3}" dt="2021-07-15T08:05:27.760" v="8" actId="47"/>
        <pc:sldMkLst>
          <pc:docMk/>
          <pc:sldMk cId="0" sldId="258"/>
        </pc:sldMkLst>
      </pc:sldChg>
      <pc:sldChg chg="modSp del mod">
        <pc:chgData name="Bellermann, Frederik" userId="0db4527f-2bea-40be-9189-d46b9d8e8687" providerId="ADAL" clId="{7AE4A361-0DD8-4D26-BDDA-214C67433FE3}" dt="2021-07-15T08:05:27.760" v="8" actId="47"/>
        <pc:sldMkLst>
          <pc:docMk/>
          <pc:sldMk cId="0" sldId="260"/>
        </pc:sldMkLst>
        <pc:spChg chg="mod">
          <ac:chgData name="Bellermann, Frederik" userId="0db4527f-2bea-40be-9189-d46b9d8e8687" providerId="ADAL" clId="{7AE4A361-0DD8-4D26-BDDA-214C67433FE3}" dt="2021-07-15T08:05:07.753" v="7" actId="1076"/>
          <ac:spMkLst>
            <pc:docMk/>
            <pc:sldMk cId="0" sldId="260"/>
            <ac:spMk id="66" creationId="{00000000-0000-0000-0000-000000000000}"/>
          </ac:spMkLst>
        </pc:spChg>
        <pc:spChg chg="mod">
          <ac:chgData name="Bellermann, Frederik" userId="0db4527f-2bea-40be-9189-d46b9d8e8687" providerId="ADAL" clId="{7AE4A361-0DD8-4D26-BDDA-214C67433FE3}" dt="2021-07-15T08:04:43.900" v="0" actId="1076"/>
          <ac:spMkLst>
            <pc:docMk/>
            <pc:sldMk cId="0" sldId="260"/>
            <ac:spMk id="68" creationId="{00000000-0000-0000-0000-000000000000}"/>
          </ac:spMkLst>
        </pc:spChg>
      </pc:sldChg>
      <pc:sldChg chg="modSp mod">
        <pc:chgData name="Bellermann, Frederik" userId="0db4527f-2bea-40be-9189-d46b9d8e8687" providerId="ADAL" clId="{7AE4A361-0DD8-4D26-BDDA-214C67433FE3}" dt="2021-07-15T08:06:15.969" v="18" actId="20577"/>
        <pc:sldMkLst>
          <pc:docMk/>
          <pc:sldMk cId="0" sldId="269"/>
        </pc:sldMkLst>
        <pc:graphicFrameChg chg="modGraphic">
          <ac:chgData name="Bellermann, Frederik" userId="0db4527f-2bea-40be-9189-d46b9d8e8687" providerId="ADAL" clId="{7AE4A361-0DD8-4D26-BDDA-214C67433FE3}" dt="2021-07-15T08:06:15.969" v="18" actId="20577"/>
          <ac:graphicFrameMkLst>
            <pc:docMk/>
            <pc:sldMk cId="0" sldId="269"/>
            <ac:graphicFrameMk id="5" creationId="{439ABC70-4654-4BE7-B7F5-585AE5F3B653}"/>
          </ac:graphicFrameMkLst>
        </pc:graphicFrameChg>
      </pc:sldChg>
      <pc:sldChg chg="del">
        <pc:chgData name="Bellermann, Frederik" userId="0db4527f-2bea-40be-9189-d46b9d8e8687" providerId="ADAL" clId="{7AE4A361-0DD8-4D26-BDDA-214C67433FE3}" dt="2021-07-15T08:07:31.296" v="26" actId="47"/>
        <pc:sldMkLst>
          <pc:docMk/>
          <pc:sldMk cId="3896884670" sldId="276"/>
        </pc:sldMkLst>
      </pc:sldChg>
      <pc:sldChg chg="del">
        <pc:chgData name="Bellermann, Frederik" userId="0db4527f-2bea-40be-9189-d46b9d8e8687" providerId="ADAL" clId="{7AE4A361-0DD8-4D26-BDDA-214C67433FE3}" dt="2021-07-15T08:07:26.684" v="25" actId="47"/>
        <pc:sldMkLst>
          <pc:docMk/>
          <pc:sldMk cId="843124163" sldId="278"/>
        </pc:sldMkLst>
      </pc:sldChg>
      <pc:sldChg chg="del">
        <pc:chgData name="Bellermann, Frederik" userId="0db4527f-2bea-40be-9189-d46b9d8e8687" providerId="ADAL" clId="{7AE4A361-0DD8-4D26-BDDA-214C67433FE3}" dt="2021-07-15T08:07:26.684" v="25" actId="47"/>
        <pc:sldMkLst>
          <pc:docMk/>
          <pc:sldMk cId="554356913" sldId="282"/>
        </pc:sldMkLst>
      </pc:sldChg>
      <pc:sldChg chg="del">
        <pc:chgData name="Bellermann, Frederik" userId="0db4527f-2bea-40be-9189-d46b9d8e8687" providerId="ADAL" clId="{7AE4A361-0DD8-4D26-BDDA-214C67433FE3}" dt="2021-07-15T08:05:48.145" v="9" actId="47"/>
        <pc:sldMkLst>
          <pc:docMk/>
          <pc:sldMk cId="0" sldId="283"/>
        </pc:sldMkLst>
      </pc:sldChg>
      <pc:sldChg chg="del">
        <pc:chgData name="Bellermann, Frederik" userId="0db4527f-2bea-40be-9189-d46b9d8e8687" providerId="ADAL" clId="{7AE4A361-0DD8-4D26-BDDA-214C67433FE3}" dt="2021-07-15T08:05:27.760" v="8" actId="47"/>
        <pc:sldMkLst>
          <pc:docMk/>
          <pc:sldMk cId="3340486587" sldId="285"/>
        </pc:sldMkLst>
      </pc:sldChg>
      <pc:sldChg chg="del">
        <pc:chgData name="Bellermann, Frederik" userId="0db4527f-2bea-40be-9189-d46b9d8e8687" providerId="ADAL" clId="{7AE4A361-0DD8-4D26-BDDA-214C67433FE3}" dt="2021-07-15T08:07:14.169" v="24" actId="47"/>
        <pc:sldMkLst>
          <pc:docMk/>
          <pc:sldMk cId="1035937032" sldId="286"/>
        </pc:sldMkLst>
      </pc:sldChg>
      <pc:sldChg chg="del">
        <pc:chgData name="Bellermann, Frederik" userId="0db4527f-2bea-40be-9189-d46b9d8e8687" providerId="ADAL" clId="{7AE4A361-0DD8-4D26-BDDA-214C67433FE3}" dt="2021-07-15T08:06:42.619" v="20" actId="47"/>
        <pc:sldMkLst>
          <pc:docMk/>
          <pc:sldMk cId="3368237877" sldId="289"/>
        </pc:sldMkLst>
      </pc:sldChg>
      <pc:sldChg chg="del">
        <pc:chgData name="Bellermann, Frederik" userId="0db4527f-2bea-40be-9189-d46b9d8e8687" providerId="ADAL" clId="{7AE4A361-0DD8-4D26-BDDA-214C67433FE3}" dt="2021-07-15T08:06:51.226" v="21" actId="47"/>
        <pc:sldMkLst>
          <pc:docMk/>
          <pc:sldMk cId="3015967445" sldId="290"/>
        </pc:sldMkLst>
      </pc:sldChg>
      <pc:sldChg chg="del">
        <pc:chgData name="Bellermann, Frederik" userId="0db4527f-2bea-40be-9189-d46b9d8e8687" providerId="ADAL" clId="{7AE4A361-0DD8-4D26-BDDA-214C67433FE3}" dt="2021-07-15T08:06:38.981" v="19" actId="47"/>
        <pc:sldMkLst>
          <pc:docMk/>
          <pc:sldMk cId="3618685363" sldId="305"/>
        </pc:sldMkLst>
      </pc:sldChg>
      <pc:sldChg chg="del">
        <pc:chgData name="Bellermann, Frederik" userId="0db4527f-2bea-40be-9189-d46b9d8e8687" providerId="ADAL" clId="{7AE4A361-0DD8-4D26-BDDA-214C67433FE3}" dt="2021-07-15T08:05:51.285" v="10" actId="47"/>
        <pc:sldMkLst>
          <pc:docMk/>
          <pc:sldMk cId="1021521741" sldId="322"/>
        </pc:sldMkLst>
      </pc:sldChg>
      <pc:sldChg chg="del">
        <pc:chgData name="Bellermann, Frederik" userId="0db4527f-2bea-40be-9189-d46b9d8e8687" providerId="ADAL" clId="{7AE4A361-0DD8-4D26-BDDA-214C67433FE3}" dt="2021-07-15T08:07:06.240" v="22" actId="47"/>
        <pc:sldMkLst>
          <pc:docMk/>
          <pc:sldMk cId="866435344" sldId="432"/>
        </pc:sldMkLst>
      </pc:sldChg>
      <pc:sldChg chg="del">
        <pc:chgData name="Bellermann, Frederik" userId="0db4527f-2bea-40be-9189-d46b9d8e8687" providerId="ADAL" clId="{7AE4A361-0DD8-4D26-BDDA-214C67433FE3}" dt="2021-07-15T08:06:38.981" v="19" actId="47"/>
        <pc:sldMkLst>
          <pc:docMk/>
          <pc:sldMk cId="3082493170" sldId="441"/>
        </pc:sldMkLst>
      </pc:sldChg>
      <pc:sldChg chg="del">
        <pc:chgData name="Bellermann, Frederik" userId="0db4527f-2bea-40be-9189-d46b9d8e8687" providerId="ADAL" clId="{7AE4A361-0DD8-4D26-BDDA-214C67433FE3}" dt="2021-07-15T08:07:10.510" v="23" actId="47"/>
        <pc:sldMkLst>
          <pc:docMk/>
          <pc:sldMk cId="3614879351" sldId="442"/>
        </pc:sldMkLst>
      </pc:sldChg>
      <pc:sldChg chg="del">
        <pc:chgData name="Bellermann, Frederik" userId="0db4527f-2bea-40be-9189-d46b9d8e8687" providerId="ADAL" clId="{7AE4A361-0DD8-4D26-BDDA-214C67433FE3}" dt="2021-07-15T08:07:26.684" v="25" actId="47"/>
        <pc:sldMkLst>
          <pc:docMk/>
          <pc:sldMk cId="3005694405" sldId="444"/>
        </pc:sldMkLst>
      </pc:sldChg>
      <pc:sldChg chg="del">
        <pc:chgData name="Bellermann, Frederik" userId="0db4527f-2bea-40be-9189-d46b9d8e8687" providerId="ADAL" clId="{7AE4A361-0DD8-4D26-BDDA-214C67433FE3}" dt="2021-07-15T08:07:26.684" v="25" actId="47"/>
        <pc:sldMkLst>
          <pc:docMk/>
          <pc:sldMk cId="2663515081" sldId="445"/>
        </pc:sldMkLst>
      </pc:sldChg>
      <pc:sldMasterChg chg="delSldLayout">
        <pc:chgData name="Bellermann, Frederik" userId="0db4527f-2bea-40be-9189-d46b9d8e8687" providerId="ADAL" clId="{7AE4A361-0DD8-4D26-BDDA-214C67433FE3}" dt="2021-07-15T08:07:26.684" v="25" actId="47"/>
        <pc:sldMasterMkLst>
          <pc:docMk/>
          <pc:sldMasterMk cId="2300561668" sldId="2147483676"/>
        </pc:sldMasterMkLst>
        <pc:sldLayoutChg chg="del">
          <pc:chgData name="Bellermann, Frederik" userId="0db4527f-2bea-40be-9189-d46b9d8e8687" providerId="ADAL" clId="{7AE4A361-0DD8-4D26-BDDA-214C67433FE3}" dt="2021-07-15T08:07:26.684" v="25" actId="47"/>
          <pc:sldLayoutMkLst>
            <pc:docMk/>
            <pc:sldMasterMk cId="2300561668" sldId="2147483676"/>
            <pc:sldLayoutMk cId="3974780000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EC0A4-6B67-4CD8-B33C-48DFC8B4DF84}" type="datetimeFigureOut">
              <a:rPr lang="de-DE" smtClean="0"/>
              <a:t>17.11.2022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B7DF2-A0F9-4E44-860B-82612F52EE0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8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141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865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574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993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451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3571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555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707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="0" i="0" u="none" baseline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08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>
              <a:buFontTx/>
              <a:buChar char="-"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073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820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630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116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163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="0" i="0" u="none" baseline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965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175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836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829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852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254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0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endParaRPr lang="de-D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334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001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7788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8818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550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285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7230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801688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47938-23A1-4979-BB4A-268005267FE0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82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9177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7100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944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2852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413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1374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869950"/>
            <a:ext cx="6616700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47938-23A1-4979-BB4A-268005267F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080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04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21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636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323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196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B7DF2-A0F9-4E44-860B-82612F52EE0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35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008000"/>
            <a:ext cx="907200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4000" y="3020040"/>
            <a:ext cx="907200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008000"/>
            <a:ext cx="442692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152680" y="1008000"/>
            <a:ext cx="442692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152680" y="3020040"/>
            <a:ext cx="442692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3020040"/>
            <a:ext cx="442692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4000" y="1008000"/>
            <a:ext cx="9072000" cy="3852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504000" y="1008000"/>
            <a:ext cx="9072000" cy="3852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" name="Grafik 3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26200" y="1008000"/>
            <a:ext cx="4827600" cy="3852000"/>
          </a:xfrm>
          <a:prstGeom prst="rect">
            <a:avLst/>
          </a:prstGeom>
          <a:ln>
            <a:noFill/>
          </a:ln>
        </p:spPr>
      </p:pic>
      <p:pic>
        <p:nvPicPr>
          <p:cNvPr id="41" name="Grafik 4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26200" y="1008000"/>
            <a:ext cx="4827600" cy="385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: Kein Text, 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03808" y="503999"/>
            <a:ext cx="9073008" cy="43475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7454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: Überschrift, 1 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/>
          </p:nvPr>
        </p:nvSpPr>
        <p:spPr>
          <a:xfrm>
            <a:off x="503808" y="503999"/>
            <a:ext cx="907092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03808" y="1331999"/>
            <a:ext cx="9073008" cy="3519499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876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in Text, 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03808" y="503999"/>
            <a:ext cx="9073008" cy="439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0477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9072000" cy="3564000"/>
          </a:xfrm>
        </p:spPr>
        <p:txBody>
          <a:bodyPr/>
          <a:lstStyle>
            <a:lvl1pPr marL="0" indent="0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1920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1 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6372000" cy="3564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056000" y="1332000"/>
            <a:ext cx="2520000" cy="356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422436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2 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6372000" cy="3564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054920" y="1332000"/>
            <a:ext cx="2520000" cy="169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5"/>
          </p:nvPr>
        </p:nvSpPr>
        <p:spPr>
          <a:xfrm>
            <a:off x="7055546" y="3168000"/>
            <a:ext cx="2520000" cy="172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7945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4 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503999"/>
            <a:ext cx="3744000" cy="1395171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6"/>
          </p:nvPr>
        </p:nvSpPr>
        <p:spPr>
          <a:xfrm>
            <a:off x="4392000" y="504000"/>
            <a:ext cx="2520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056000" y="504000"/>
            <a:ext cx="2520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980000"/>
            <a:ext cx="3744000" cy="2916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7"/>
          </p:nvPr>
        </p:nvSpPr>
        <p:spPr>
          <a:xfrm>
            <a:off x="4392000" y="2772000"/>
            <a:ext cx="2520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5"/>
          </p:nvPr>
        </p:nvSpPr>
        <p:spPr>
          <a:xfrm>
            <a:off x="7056000" y="2772000"/>
            <a:ext cx="2520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3363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4000" y="1008000"/>
            <a:ext cx="9072000" cy="3852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in Text, 6 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8"/>
          <p:cNvSpPr>
            <a:spLocks noGrp="1"/>
          </p:cNvSpPr>
          <p:nvPr>
            <p:ph type="pic" sz="quarter" idx="18"/>
          </p:nvPr>
        </p:nvSpPr>
        <p:spPr>
          <a:xfrm>
            <a:off x="504000" y="504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6"/>
          </p:nvPr>
        </p:nvSpPr>
        <p:spPr>
          <a:xfrm>
            <a:off x="3582000" y="504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660000" y="504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9"/>
          </p:nvPr>
        </p:nvSpPr>
        <p:spPr>
          <a:xfrm>
            <a:off x="504000" y="2772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7"/>
          </p:nvPr>
        </p:nvSpPr>
        <p:spPr>
          <a:xfrm>
            <a:off x="3582000" y="2772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660000" y="2772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799185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4392000" cy="88506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040000" y="504000"/>
            <a:ext cx="4536816" cy="439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476000"/>
            <a:ext cx="4392000" cy="3420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63075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2 x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4572000" cy="88506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4"/>
          </p:nvPr>
        </p:nvSpPr>
        <p:spPr>
          <a:xfrm>
            <a:off x="6948000" y="504000"/>
            <a:ext cx="2628000" cy="2124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476000"/>
            <a:ext cx="4572000" cy="3420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5220000" y="1476000"/>
            <a:ext cx="1643062" cy="1143000"/>
          </a:xfrm>
        </p:spPr>
        <p:txBody>
          <a:bodyPr/>
          <a:lstStyle>
            <a:lvl1pPr marL="0" indent="0"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Diagrammplatzhalter 6"/>
          <p:cNvSpPr>
            <a:spLocks noGrp="1"/>
          </p:cNvSpPr>
          <p:nvPr>
            <p:ph type="chart" sz="quarter" idx="16"/>
          </p:nvPr>
        </p:nvSpPr>
        <p:spPr>
          <a:xfrm>
            <a:off x="6948000" y="2772000"/>
            <a:ext cx="2628000" cy="2124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7"/>
          </p:nvPr>
        </p:nvSpPr>
        <p:spPr>
          <a:xfrm>
            <a:off x="5220000" y="3708000"/>
            <a:ext cx="1643062" cy="1188000"/>
          </a:xfrm>
        </p:spPr>
        <p:txBody>
          <a:bodyPr anchor="b" anchorCtr="0"/>
          <a:lstStyle>
            <a:lvl1pPr marL="0" indent="0"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59744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1 x Tort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4392000" cy="88506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Diagrammplatzhalter 6"/>
          <p:cNvSpPr>
            <a:spLocks noGrp="1"/>
          </p:cNvSpPr>
          <p:nvPr>
            <p:ph type="chart" sz="quarter" idx="14"/>
          </p:nvPr>
        </p:nvSpPr>
        <p:spPr>
          <a:xfrm>
            <a:off x="5040000" y="504000"/>
            <a:ext cx="4536816" cy="4392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476000"/>
            <a:ext cx="4392000" cy="3420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10847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1 x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720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4392000" cy="3564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iagrammplatzhalter 6"/>
          <p:cNvSpPr>
            <a:spLocks noGrp="1"/>
          </p:cNvSpPr>
          <p:nvPr>
            <p:ph type="chart" sz="quarter" idx="14"/>
          </p:nvPr>
        </p:nvSpPr>
        <p:spPr>
          <a:xfrm>
            <a:off x="5040000" y="1332000"/>
            <a:ext cx="4536000" cy="3564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35774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: Überschrift, 1 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03808" y="1331999"/>
            <a:ext cx="9073008" cy="3519499"/>
          </a:xfrm>
        </p:spPr>
        <p:txBody>
          <a:bodyPr/>
          <a:lstStyle/>
          <a:p>
            <a:endParaRPr lang="de-DE"/>
          </a:p>
        </p:txBody>
      </p:sp>
      <p:sp>
        <p:nvSpPr>
          <p:cNvPr id="3" name="Titelplatzhalter 1"/>
          <p:cNvSpPr>
            <a:spLocks noGrp="1"/>
          </p:cNvSpPr>
          <p:nvPr>
            <p:ph type="title"/>
          </p:nvPr>
        </p:nvSpPr>
        <p:spPr>
          <a:xfrm>
            <a:off x="503808" y="503999"/>
            <a:ext cx="907092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44675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: Kein Text, 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03808" y="503999"/>
            <a:ext cx="9073008" cy="43475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770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: Überschrift, 1 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03808" y="1331999"/>
            <a:ext cx="9073008" cy="3519499"/>
          </a:xfrm>
        </p:spPr>
        <p:txBody>
          <a:bodyPr/>
          <a:lstStyle/>
          <a:p>
            <a:endParaRPr lang="de-DE"/>
          </a:p>
        </p:txBody>
      </p:sp>
      <p:sp>
        <p:nvSpPr>
          <p:cNvPr id="3" name="Titelplatzhalter 1"/>
          <p:cNvSpPr>
            <a:spLocks noGrp="1"/>
          </p:cNvSpPr>
          <p:nvPr>
            <p:ph type="title"/>
          </p:nvPr>
        </p:nvSpPr>
        <p:spPr>
          <a:xfrm>
            <a:off x="503808" y="503999"/>
            <a:ext cx="907092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74421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in Text, Bild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03808" y="503999"/>
            <a:ext cx="9073008" cy="439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9481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9072000" cy="3564000"/>
          </a:xfrm>
        </p:spPr>
        <p:txBody>
          <a:bodyPr/>
          <a:lstStyle>
            <a:lvl1pPr marL="0" indent="0"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04507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008000"/>
            <a:ext cx="9072000" cy="3852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1 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6372000" cy="3564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056000" y="1332000"/>
            <a:ext cx="2520000" cy="356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679710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2 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6372000" cy="3564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054920" y="1332000"/>
            <a:ext cx="2520000" cy="169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5"/>
          </p:nvPr>
        </p:nvSpPr>
        <p:spPr>
          <a:xfrm>
            <a:off x="7055546" y="3168000"/>
            <a:ext cx="2520000" cy="172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733892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4 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503999"/>
            <a:ext cx="3744000" cy="1395171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980000"/>
            <a:ext cx="3744000" cy="2916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056000" y="504000"/>
            <a:ext cx="2520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5"/>
          </p:nvPr>
        </p:nvSpPr>
        <p:spPr>
          <a:xfrm>
            <a:off x="7056000" y="2772000"/>
            <a:ext cx="2520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6"/>
          </p:nvPr>
        </p:nvSpPr>
        <p:spPr>
          <a:xfrm>
            <a:off x="4392000" y="504000"/>
            <a:ext cx="2520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7"/>
          </p:nvPr>
        </p:nvSpPr>
        <p:spPr>
          <a:xfrm>
            <a:off x="4392000" y="2772000"/>
            <a:ext cx="2520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95786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in Text, 6 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6660000" y="504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660000" y="2772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16"/>
          </p:nvPr>
        </p:nvSpPr>
        <p:spPr>
          <a:xfrm>
            <a:off x="3582000" y="504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7"/>
          </p:nvPr>
        </p:nvSpPr>
        <p:spPr>
          <a:xfrm>
            <a:off x="3582000" y="2772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8"/>
          </p:nvPr>
        </p:nvSpPr>
        <p:spPr>
          <a:xfrm>
            <a:off x="504000" y="504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9"/>
          </p:nvPr>
        </p:nvSpPr>
        <p:spPr>
          <a:xfrm>
            <a:off x="504000" y="2772000"/>
            <a:ext cx="2916000" cy="212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0820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4392000" cy="88506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476000"/>
            <a:ext cx="4392000" cy="3420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040000" y="504000"/>
            <a:ext cx="4536816" cy="439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243519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2 x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4572000" cy="88506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476000"/>
            <a:ext cx="4572000" cy="3420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iagrammplatzhalter 6"/>
          <p:cNvSpPr>
            <a:spLocks noGrp="1"/>
          </p:cNvSpPr>
          <p:nvPr>
            <p:ph type="chart" sz="quarter" idx="14"/>
          </p:nvPr>
        </p:nvSpPr>
        <p:spPr>
          <a:xfrm>
            <a:off x="6948000" y="504000"/>
            <a:ext cx="2628000" cy="2124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5220000" y="1476000"/>
            <a:ext cx="1643062" cy="1143000"/>
          </a:xfrm>
        </p:spPr>
        <p:txBody>
          <a:bodyPr/>
          <a:lstStyle>
            <a:lvl1pPr marL="0" indent="0"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Diagrammplatzhalter 6"/>
          <p:cNvSpPr>
            <a:spLocks noGrp="1"/>
          </p:cNvSpPr>
          <p:nvPr>
            <p:ph type="chart" sz="quarter" idx="16"/>
          </p:nvPr>
        </p:nvSpPr>
        <p:spPr>
          <a:xfrm>
            <a:off x="6948000" y="2772000"/>
            <a:ext cx="2628000" cy="2124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7"/>
          </p:nvPr>
        </p:nvSpPr>
        <p:spPr>
          <a:xfrm>
            <a:off x="5220000" y="3708000"/>
            <a:ext cx="1643062" cy="1188000"/>
          </a:xfrm>
        </p:spPr>
        <p:txBody>
          <a:bodyPr anchor="b" anchorCtr="0"/>
          <a:lstStyle>
            <a:lvl1pPr marL="0" indent="0"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15023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1 x Tort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4392000" cy="885062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476000"/>
            <a:ext cx="4392000" cy="3420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iagrammplatzhalter 6"/>
          <p:cNvSpPr>
            <a:spLocks noGrp="1"/>
          </p:cNvSpPr>
          <p:nvPr>
            <p:ph type="chart" sz="quarter" idx="14"/>
          </p:nvPr>
        </p:nvSpPr>
        <p:spPr>
          <a:xfrm>
            <a:off x="5040000" y="504000"/>
            <a:ext cx="4536816" cy="4392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9853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&amp; Text, 1 x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720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4392000" cy="35640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iagrammplatzhalter 6"/>
          <p:cNvSpPr>
            <a:spLocks noGrp="1"/>
          </p:cNvSpPr>
          <p:nvPr>
            <p:ph type="chart" sz="quarter" idx="14"/>
          </p:nvPr>
        </p:nvSpPr>
        <p:spPr>
          <a:xfrm>
            <a:off x="5040000" y="1332000"/>
            <a:ext cx="4536000" cy="3564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7905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008000"/>
            <a:ext cx="4426920" cy="3852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008000"/>
            <a:ext cx="4426920" cy="3852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4000" y="504000"/>
            <a:ext cx="9072000" cy="2337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008000"/>
            <a:ext cx="442692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04000" y="3020040"/>
            <a:ext cx="442692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1008000"/>
            <a:ext cx="4426920" cy="3852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008000"/>
            <a:ext cx="4426920" cy="3852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008000"/>
            <a:ext cx="442692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52680" y="3020040"/>
            <a:ext cx="442692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6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008000"/>
            <a:ext cx="442692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52680" y="1008000"/>
            <a:ext cx="442692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4000" y="3020040"/>
            <a:ext cx="9072000" cy="18370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504000" y="6887160"/>
            <a:ext cx="234756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&lt;Datum/Uhrzeit&gt;</a:t>
            </a:r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3447360" y="6887160"/>
            <a:ext cx="319428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&lt;Fußzeile&gt;</a:t>
            </a:r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CustomShape 3"/>
          <p:cNvSpPr/>
          <p:nvPr/>
        </p:nvSpPr>
        <p:spPr>
          <a:xfrm>
            <a:off x="7227360" y="6887160"/>
            <a:ext cx="234756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E6C32BEC-0E3B-4F74-926E-4B1E4C83A578}" type="slidenum">
              <a:rPr lang="de-DE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‹#›</a:t>
            </a:fld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Titeltextes durch Klicken bearbeiten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008000"/>
            <a:ext cx="9072000" cy="38520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80000"/>
              <a:buFont typeface="Arial Black"/>
              <a:buChar char="●"/>
            </a:pPr>
            <a:r>
              <a:rPr lang="de-DE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buClr>
                <a:srgbClr val="000000"/>
              </a:buClr>
              <a:buSzPct val="80000"/>
              <a:buFont typeface="Arial Black"/>
              <a:buChar char="•"/>
            </a:pPr>
            <a:r>
              <a:rPr lang="de-DE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Zweite Gliederungsebene</a:t>
            </a:r>
          </a:p>
          <a:p>
            <a:pPr marL="1296000" lvl="2" indent="-288000">
              <a:buClr>
                <a:srgbClr val="000000"/>
              </a:buClr>
              <a:buSzPct val="60000"/>
              <a:buFont typeface="Arial Black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Dritte Gliederungsebene</a:t>
            </a:r>
          </a:p>
          <a:p>
            <a:pPr marL="1728000" lvl="3" indent="-216000">
              <a:buClr>
                <a:srgbClr val="000000"/>
              </a:buClr>
              <a:buSzPct val="60000"/>
              <a:buFont typeface="Symbol" charset="2"/>
              <a:buChar char=""/>
            </a:pPr>
            <a:r>
              <a:rPr lang="de-DE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Vierte Gliederungsebene</a:t>
            </a:r>
          </a:p>
          <a:p>
            <a:pPr marL="2160000" lvl="4" indent="-216000">
              <a:buClr>
                <a:srgbClr val="000000"/>
              </a:buClr>
              <a:buSzPct val="40000"/>
              <a:buFont typeface="Wingdings" charset="2"/>
              <a:buChar char=""/>
            </a:pPr>
            <a:r>
              <a:rPr lang="de-DE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Fünfte Gliederungsebene</a:t>
            </a:r>
          </a:p>
          <a:p>
            <a:pPr marL="2592000" lvl="5" indent="-216000">
              <a:buClr>
                <a:srgbClr val="000000"/>
              </a:buClr>
              <a:buSzPct val="40000"/>
              <a:buFont typeface="Wingdings" charset="2"/>
              <a:buChar char=""/>
            </a:pPr>
            <a:r>
              <a:rPr lang="de-DE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Sechste Gliederungsebene</a:t>
            </a:r>
          </a:p>
          <a:p>
            <a:pPr marL="3024000" lvl="6" indent="-216000">
              <a:buClr>
                <a:srgbClr val="000000"/>
              </a:buClr>
              <a:buSzPct val="40000"/>
              <a:buFont typeface="Wingdings" charset="2"/>
              <a:buChar char=""/>
            </a:pPr>
            <a:r>
              <a:rPr lang="de-DE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Siebte Gliederungsebene</a:t>
            </a:r>
          </a:p>
        </p:txBody>
      </p:sp>
      <p:sp>
        <p:nvSpPr>
          <p:cNvPr id="5" name="Line 6"/>
          <p:cNvSpPr/>
          <p:nvPr/>
        </p:nvSpPr>
        <p:spPr>
          <a:xfrm>
            <a:off x="504000" y="5041440"/>
            <a:ext cx="9072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Grafik 5"/>
          <p:cNvPicPr/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4000" y="5221440"/>
            <a:ext cx="1438560" cy="254160"/>
          </a:xfrm>
          <a:prstGeom prst="rect">
            <a:avLst/>
          </a:prstGeom>
          <a:ln>
            <a:noFill/>
          </a:ln>
        </p:spPr>
      </p:pic>
      <p:sp>
        <p:nvSpPr>
          <p:cNvPr id="7" name="CustomShape 7"/>
          <p:cNvSpPr/>
          <p:nvPr/>
        </p:nvSpPr>
        <p:spPr>
          <a:xfrm>
            <a:off x="504360" y="5185440"/>
            <a:ext cx="9070200" cy="32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164 ME </a:t>
            </a:r>
            <a:r>
              <a:rPr lang="de-DE" sz="1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Presentation</a:t>
            </a:r>
            <a:r>
              <a:rPr lang="de-DE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 | Page </a:t>
            </a:r>
            <a:fld id="{7ECAA0FC-329F-4912-B158-444745108E5D}" type="slidenum">
              <a:rPr lang="de-DE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‹#›</a:t>
            </a:fld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Akkurat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kkurat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kkurat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kkurat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kkurat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kkurat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kkurat Pro" panose="020B0504020101020102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kkurat Pro" panose="020B0504020101020102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000" y="503999"/>
            <a:ext cx="907092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332000"/>
            <a:ext cx="9070919" cy="35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Line 3"/>
          <p:cNvSpPr/>
          <p:nvPr userDrawn="1"/>
        </p:nvSpPr>
        <p:spPr>
          <a:xfrm>
            <a:off x="504000" y="5040000"/>
            <a:ext cx="9072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4"/>
          <p:cNvSpPr/>
          <p:nvPr userDrawn="1"/>
        </p:nvSpPr>
        <p:spPr>
          <a:xfrm>
            <a:off x="504360" y="5184000"/>
            <a:ext cx="9070560" cy="32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Grafik 8"/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4000" y="5220000"/>
            <a:ext cx="1438920" cy="254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17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ftr="0" dt="0"/>
  <p:txStyles>
    <p:titleStyle>
      <a:lvl1pPr algn="l" defTabSz="1008035" rtl="0" eaLnBrk="1" latinLnBrk="0" hangingPunct="1">
        <a:spcBef>
          <a:spcPct val="0"/>
        </a:spcBef>
        <a:buNone/>
        <a:defRPr sz="2600" b="1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17491" indent="-317491" algn="l" defTabSz="1008035" rtl="0" eaLnBrk="1" latinLnBrk="0" hangingPunct="1">
        <a:spcBef>
          <a:spcPts val="1800"/>
        </a:spcBef>
        <a:buFont typeface="Arial" pitchFamily="34" charset="0"/>
        <a:buNone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18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36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54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72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000" y="503999"/>
            <a:ext cx="907092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332000"/>
            <a:ext cx="9070919" cy="35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Line 3"/>
          <p:cNvSpPr/>
          <p:nvPr userDrawn="1"/>
        </p:nvSpPr>
        <p:spPr>
          <a:xfrm>
            <a:off x="504000" y="5040000"/>
            <a:ext cx="9072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Grafik 8"/>
          <p:cNvPicPr/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4000" y="5220000"/>
            <a:ext cx="1438920" cy="254520"/>
          </a:xfrm>
          <a:prstGeom prst="rect">
            <a:avLst/>
          </a:prstGeom>
          <a:ln>
            <a:noFill/>
          </a:ln>
        </p:spPr>
      </p:pic>
      <p:sp>
        <p:nvSpPr>
          <p:cNvPr id="7" name="CustomShape 7">
            <a:extLst>
              <a:ext uri="{FF2B5EF4-FFF2-40B4-BE49-F238E27FC236}">
                <a16:creationId xmlns:a16="http://schemas.microsoft.com/office/drawing/2014/main" id="{2ABC0BEB-AB2E-4C4F-81D1-ADC3E69A1E8A}"/>
              </a:ext>
            </a:extLst>
          </p:cNvPr>
          <p:cNvSpPr/>
          <p:nvPr userDrawn="1"/>
        </p:nvSpPr>
        <p:spPr>
          <a:xfrm>
            <a:off x="504360" y="5185440"/>
            <a:ext cx="9070200" cy="32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164 ME </a:t>
            </a:r>
            <a:r>
              <a:rPr lang="de-DE" sz="1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Presentation</a:t>
            </a:r>
            <a:r>
              <a:rPr lang="de-DE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 | Page </a:t>
            </a:r>
            <a:fld id="{7ECAA0FC-329F-4912-B158-444745108E5D}" type="slidenum">
              <a:rPr lang="de-DE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‹#›</a:t>
            </a:fld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37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l" defTabSz="1008035" rtl="0" eaLnBrk="1" latinLnBrk="0" hangingPunct="1">
        <a:spcBef>
          <a:spcPct val="0"/>
        </a:spcBef>
        <a:buNone/>
        <a:defRPr sz="2600" b="1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17491" indent="-317491" algn="l" defTabSz="1008035" rtl="0" eaLnBrk="1" latinLnBrk="0" hangingPunct="1">
        <a:spcBef>
          <a:spcPts val="1800"/>
        </a:spcBef>
        <a:buFont typeface="Arial" pitchFamily="34" charset="0"/>
        <a:buNone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18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36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54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72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000" y="503999"/>
            <a:ext cx="907092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332000"/>
            <a:ext cx="9070919" cy="35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Line 3"/>
          <p:cNvSpPr/>
          <p:nvPr userDrawn="1"/>
        </p:nvSpPr>
        <p:spPr>
          <a:xfrm>
            <a:off x="504000" y="5040000"/>
            <a:ext cx="9072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Grafik 8"/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4000" y="5220000"/>
            <a:ext cx="1438920" cy="254520"/>
          </a:xfrm>
          <a:prstGeom prst="rect">
            <a:avLst/>
          </a:prstGeom>
          <a:ln>
            <a:noFill/>
          </a:ln>
        </p:spPr>
      </p:pic>
      <p:sp>
        <p:nvSpPr>
          <p:cNvPr id="10" name="CustomShape 4"/>
          <p:cNvSpPr/>
          <p:nvPr userDrawn="1"/>
        </p:nvSpPr>
        <p:spPr>
          <a:xfrm>
            <a:off x="504360" y="5184000"/>
            <a:ext cx="9070560" cy="32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056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hf hdr="0" ftr="0" dt="0"/>
  <p:txStyles>
    <p:titleStyle>
      <a:lvl1pPr algn="l" defTabSz="1008035" rtl="0" eaLnBrk="1" latinLnBrk="0" hangingPunct="1">
        <a:spcBef>
          <a:spcPct val="0"/>
        </a:spcBef>
        <a:buNone/>
        <a:defRPr sz="2600" b="1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17491" indent="-317491" algn="l" defTabSz="1008035" rtl="0" eaLnBrk="1" latinLnBrk="0" hangingPunct="1">
        <a:spcBef>
          <a:spcPts val="1800"/>
        </a:spcBef>
        <a:buFont typeface="Arial" pitchFamily="34" charset="0"/>
        <a:buNone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18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36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54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72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000" y="503999"/>
            <a:ext cx="907092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332000"/>
            <a:ext cx="9070919" cy="35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Line 3"/>
          <p:cNvSpPr/>
          <p:nvPr userDrawn="1"/>
        </p:nvSpPr>
        <p:spPr>
          <a:xfrm>
            <a:off x="504000" y="5040000"/>
            <a:ext cx="9072000" cy="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Grafik 8"/>
          <p:cNvPicPr/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4000" y="5220000"/>
            <a:ext cx="1438920" cy="254520"/>
          </a:xfrm>
          <a:prstGeom prst="rect">
            <a:avLst/>
          </a:prstGeom>
          <a:ln>
            <a:noFill/>
          </a:ln>
        </p:spPr>
      </p:pic>
      <p:sp>
        <p:nvSpPr>
          <p:cNvPr id="7" name="CustomShape 7">
            <a:extLst>
              <a:ext uri="{FF2B5EF4-FFF2-40B4-BE49-F238E27FC236}">
                <a16:creationId xmlns:a16="http://schemas.microsoft.com/office/drawing/2014/main" id="{FE93AD57-F259-4B82-9F6D-F7987A5C3841}"/>
              </a:ext>
            </a:extLst>
          </p:cNvPr>
          <p:cNvSpPr/>
          <p:nvPr userDrawn="1"/>
        </p:nvSpPr>
        <p:spPr>
          <a:xfrm>
            <a:off x="504360" y="5185440"/>
            <a:ext cx="9070200" cy="32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164 ME </a:t>
            </a:r>
            <a:r>
              <a:rPr lang="de-DE" sz="1600" b="0" strike="noStrike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Presentation</a:t>
            </a:r>
            <a:r>
              <a:rPr lang="de-DE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 | Page </a:t>
            </a:r>
            <a:fld id="{7ECAA0FC-329F-4912-B158-444745108E5D}" type="slidenum">
              <a:rPr lang="de-DE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‹#›</a:t>
            </a:fld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4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hf hdr="0" ftr="0" dt="0"/>
  <p:txStyles>
    <p:titleStyle>
      <a:lvl1pPr algn="l" defTabSz="1008035" rtl="0" eaLnBrk="1" latinLnBrk="0" hangingPunct="1">
        <a:spcBef>
          <a:spcPct val="0"/>
        </a:spcBef>
        <a:buNone/>
        <a:defRPr sz="2600" b="1" kern="1200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17491" indent="-317491" algn="l" defTabSz="1008035" rtl="0" eaLnBrk="1" latinLnBrk="0" hangingPunct="1">
        <a:spcBef>
          <a:spcPts val="1800"/>
        </a:spcBef>
        <a:buFont typeface="Arial" pitchFamily="34" charset="0"/>
        <a:buNone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18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36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54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720000" indent="-180000" algn="l" defTabSz="1008035" rtl="0" eaLnBrk="1" latinLnBrk="0" hangingPunct="1">
        <a:spcBef>
          <a:spcPts val="18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ClipArt, Visitenkarte, Vektorgrafiken enthält.&#10;&#10;Automatisch generierte Beschreibung">
            <a:extLst>
              <a:ext uri="{FF2B5EF4-FFF2-40B4-BE49-F238E27FC236}">
                <a16:creationId xmlns:a16="http://schemas.microsoft.com/office/drawing/2014/main" id="{F6504AFF-21EF-44FE-A7E1-3AD5B1C09E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01" y="1008000"/>
            <a:ext cx="9072000" cy="3852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A51B034-E245-4E08-80C0-D8054F96FE11}"/>
              </a:ext>
            </a:extLst>
          </p:cNvPr>
          <p:cNvSpPr txBox="1">
            <a:spLocks/>
          </p:cNvSpPr>
          <p:nvPr/>
        </p:nvSpPr>
        <p:spPr>
          <a:xfrm>
            <a:off x="504000" y="504000"/>
            <a:ext cx="9072000" cy="504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kkurat Pro" panose="020B0504020101020102" pitchFamily="34" charset="0"/>
                <a:ea typeface="+mj-ea"/>
                <a:cs typeface="+mj-cs"/>
              </a:defRPr>
            </a:lvl1pPr>
          </a:lstStyle>
          <a:p>
            <a:r>
              <a:rPr lang="de-DE" sz="2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164 ME Design </a:t>
            </a:r>
            <a:r>
              <a:rPr lang="de-DE" sz="2600" b="1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Presentation</a:t>
            </a:r>
            <a:endParaRPr lang="de-DE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User interface: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height</a:t>
            </a:r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adjustment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600" b="1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/>
            </a:r>
            <a:br>
              <a:rPr lang="de-DE" sz="2600" b="1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</a:br>
            <a:r>
              <a:rPr lang="de-DE" sz="2600" b="1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Mesh-Kante</a:t>
            </a:r>
            <a:endParaRPr lang="de-DE" sz="2600" b="1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34971D22-F5E6-4BCA-B3FF-2384D65D51B6}"/>
              </a:ext>
            </a:extLst>
          </p:cNvPr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3" name="CustomShape 5">
            <a:extLst>
              <a:ext uri="{FF2B5EF4-FFF2-40B4-BE49-F238E27FC236}">
                <a16:creationId xmlns:a16="http://schemas.microsoft.com/office/drawing/2014/main" id="{04274F0A-612D-4DC0-B9F5-0649BE6D8D37}"/>
              </a:ext>
            </a:extLst>
          </p:cNvPr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14" name="Grafik 13" descr="Ein Bild, das drinnen, Sitz, Maus, Stuhl enthält.&#10;&#10;Automatisch generierte Beschreibung">
            <a:extLst>
              <a:ext uri="{FF2B5EF4-FFF2-40B4-BE49-F238E27FC236}">
                <a16:creationId xmlns:a16="http://schemas.microsoft.com/office/drawing/2014/main" id="{0DBCE25C-41E7-4171-91F8-35E222452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959767"/>
            <a:ext cx="6888821" cy="3874962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99717F-54EF-4D2A-A44B-B4001AC4A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959767"/>
            <a:ext cx="6976845" cy="3924475"/>
          </a:xfrm>
          <a:prstGeom prst="rect">
            <a:avLst/>
          </a:prstGeom>
        </p:spPr>
      </p:pic>
      <p:pic>
        <p:nvPicPr>
          <p:cNvPr id="16" name="Grafik 15" descr="Ein Bild, das Sitz, Stuhl enthält.&#10;&#10;Automatisch generierte Beschreibung">
            <a:extLst>
              <a:ext uri="{FF2B5EF4-FFF2-40B4-BE49-F238E27FC236}">
                <a16:creationId xmlns:a16="http://schemas.microsoft.com/office/drawing/2014/main" id="{A8EC7045-E2B5-45C7-BCDB-FAF6B565027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959767"/>
            <a:ext cx="6975605" cy="3924475"/>
          </a:xfrm>
          <a:prstGeom prst="rect">
            <a:avLst/>
          </a:prstGeom>
        </p:spPr>
      </p:pic>
      <p:pic>
        <p:nvPicPr>
          <p:cNvPr id="17" name="Grafik 16" descr="Ein Bild, das Stuhl, Möbel, Sitz enthält.&#10;&#10;Automatisch generierte Beschreibung">
            <a:extLst>
              <a:ext uri="{FF2B5EF4-FFF2-40B4-BE49-F238E27FC236}">
                <a16:creationId xmlns:a16="http://schemas.microsoft.com/office/drawing/2014/main" id="{9389372B-7B0C-4746-AB5E-99DC3606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0879" y="959767"/>
            <a:ext cx="3190858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820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endParaRPr lang="de-DE" sz="2600" spc="-1">
              <a:uFill>
                <a:solidFill>
                  <a:srgbClr val="FFFFFF"/>
                </a:solidFill>
              </a:uFill>
            </a:endParaRPr>
          </a:p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209C6-861D-4EB6-B7A7-C2BD8B6BCBA2}"/>
              </a:ext>
            </a:extLst>
          </p:cNvPr>
          <p:cNvSpPr txBox="1"/>
          <p:nvPr/>
        </p:nvSpPr>
        <p:spPr>
          <a:xfrm>
            <a:off x="414186" y="321208"/>
            <a:ext cx="656970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User interface: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height</a:t>
            </a:r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adjustment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0753A-DE8F-41C0-BDBF-F25CA8FC0C3C}"/>
              </a:ext>
            </a:extLst>
          </p:cNvPr>
          <p:cNvSpPr txBox="1"/>
          <p:nvPr/>
        </p:nvSpPr>
        <p:spPr>
          <a:xfrm>
            <a:off x="6431605" y="36573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+35mm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7CFBE-88F6-4DCF-8BAD-74802E147171}"/>
              </a:ext>
            </a:extLst>
          </p:cNvPr>
          <p:cNvSpPr txBox="1"/>
          <p:nvPr/>
        </p:nvSpPr>
        <p:spPr>
          <a:xfrm>
            <a:off x="3954462" y="28924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AF4195C-8A3B-4F69-AE38-77C1850300D4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5" r="-5733"/>
          <a:stretch/>
        </p:blipFill>
        <p:spPr>
          <a:xfrm>
            <a:off x="365346" y="921911"/>
            <a:ext cx="8432638" cy="39410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3375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endParaRPr lang="de-DE" sz="2600" spc="-1">
              <a:uFill>
                <a:solidFill>
                  <a:srgbClr val="FFFFFF"/>
                </a:solidFill>
              </a:uFill>
            </a:endParaRPr>
          </a:p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209C6-861D-4EB6-B7A7-C2BD8B6BCBA2}"/>
              </a:ext>
            </a:extLst>
          </p:cNvPr>
          <p:cNvSpPr txBox="1"/>
          <p:nvPr/>
        </p:nvSpPr>
        <p:spPr>
          <a:xfrm>
            <a:off x="485025" y="269555"/>
            <a:ext cx="6153900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User interface: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lumbar</a:t>
            </a:r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support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0753A-DE8F-41C0-BDBF-F25CA8FC0C3C}"/>
              </a:ext>
            </a:extLst>
          </p:cNvPr>
          <p:cNvSpPr txBox="1"/>
          <p:nvPr/>
        </p:nvSpPr>
        <p:spPr>
          <a:xfrm>
            <a:off x="6431605" y="36573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+35mm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2A939AB-95F5-4B80-8294-27183B16CC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r="-62"/>
          <a:stretch/>
        </p:blipFill>
        <p:spPr>
          <a:xfrm>
            <a:off x="488496" y="743920"/>
            <a:ext cx="9119837" cy="424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606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endParaRPr lang="de-DE" sz="2600" spc="-1">
              <a:uFill>
                <a:solidFill>
                  <a:srgbClr val="FFFFFF"/>
                </a:solidFill>
              </a:uFill>
            </a:endParaRPr>
          </a:p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209C6-861D-4EB6-B7A7-C2BD8B6BCBA2}"/>
              </a:ext>
            </a:extLst>
          </p:cNvPr>
          <p:cNvSpPr txBox="1"/>
          <p:nvPr/>
        </p:nvSpPr>
        <p:spPr>
          <a:xfrm>
            <a:off x="504075" y="298452"/>
            <a:ext cx="270609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Comfort: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</a:t>
            </a:r>
            <a:r>
              <a:rPr lang="de-DE" sz="2600" b="1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eat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0753A-DE8F-41C0-BDBF-F25CA8FC0C3C}"/>
              </a:ext>
            </a:extLst>
          </p:cNvPr>
          <p:cNvSpPr txBox="1"/>
          <p:nvPr/>
        </p:nvSpPr>
        <p:spPr>
          <a:xfrm>
            <a:off x="6431605" y="36573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+35mm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E2DA45A-9ABE-4175-9632-43BC4BF7F1F6}"/>
              </a:ext>
            </a:extLst>
          </p:cNvPr>
          <p:cNvGrpSpPr>
            <a:grpSpLocks noChangeAspect="1"/>
          </p:cNvGrpSpPr>
          <p:nvPr/>
        </p:nvGrpSpPr>
        <p:grpSpPr>
          <a:xfrm>
            <a:off x="530122" y="760291"/>
            <a:ext cx="9017236" cy="4212000"/>
            <a:chOff x="831315" y="989248"/>
            <a:chExt cx="8169466" cy="3816000"/>
          </a:xfrm>
        </p:grpSpPr>
        <p:pic>
          <p:nvPicPr>
            <p:cNvPr id="13" name="Grafik 12" descr="Ein Bild, das Möbel, Sitz, Stuhl enthält.&#10;&#10;Automatisch generierte Beschreibung">
              <a:extLst>
                <a:ext uri="{FF2B5EF4-FFF2-40B4-BE49-F238E27FC236}">
                  <a16:creationId xmlns:a16="http://schemas.microsoft.com/office/drawing/2014/main" id="{181BB829-CBFD-416E-9507-1834D1629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315" y="989248"/>
              <a:ext cx="5951479" cy="3816000"/>
            </a:xfrm>
            <a:prstGeom prst="rect">
              <a:avLst/>
            </a:prstGeom>
          </p:spPr>
        </p:pic>
        <p:pic>
          <p:nvPicPr>
            <p:cNvPr id="14" name="Grafik 13" descr="Ein Bild, das Möbel, Sitz, Stuhl enthält.&#10;&#10;Automatisch generierte Beschreibung">
              <a:extLst>
                <a:ext uri="{FF2B5EF4-FFF2-40B4-BE49-F238E27FC236}">
                  <a16:creationId xmlns:a16="http://schemas.microsoft.com/office/drawing/2014/main" id="{380E8D24-10CF-4D6F-AAE8-1993127C9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3833" y="989248"/>
              <a:ext cx="4046948" cy="38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46390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endParaRPr lang="de-DE" sz="2600" spc="-1">
              <a:uFill>
                <a:solidFill>
                  <a:srgbClr val="FFFFFF"/>
                </a:solidFill>
              </a:uFill>
            </a:endParaRPr>
          </a:p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209C6-861D-4EB6-B7A7-C2BD8B6BCBA2}"/>
              </a:ext>
            </a:extLst>
          </p:cNvPr>
          <p:cNvSpPr txBox="1"/>
          <p:nvPr/>
        </p:nvSpPr>
        <p:spPr>
          <a:xfrm>
            <a:off x="433658" y="97877"/>
            <a:ext cx="5527795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600" b="1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k</a:t>
            </a:r>
            <a:endParaRPr lang="de-DE" sz="2600" b="1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Comfort: back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0753A-DE8F-41C0-BDBF-F25CA8FC0C3C}"/>
              </a:ext>
            </a:extLst>
          </p:cNvPr>
          <p:cNvSpPr txBox="1"/>
          <p:nvPr/>
        </p:nvSpPr>
        <p:spPr>
          <a:xfrm>
            <a:off x="6431605" y="36573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+35mm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BAA1113-62A6-4CF4-8B65-4F09D9211F6E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r="-62"/>
          <a:stretch/>
        </p:blipFill>
        <p:spPr>
          <a:xfrm>
            <a:off x="504000" y="1221840"/>
            <a:ext cx="6545311" cy="3654961"/>
          </a:xfrm>
          <a:prstGeom prst="rect">
            <a:avLst/>
          </a:prstGeom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C6D2FA-803C-4958-9C3C-9A2A760B38DA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00" y="1221840"/>
            <a:ext cx="6545311" cy="3654961"/>
          </a:xfrm>
          <a:prstGeom prst="rect">
            <a:avLst/>
          </a:prstGeom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C57C362-D328-450B-B6BB-C6BCF21CA099}"/>
              </a:ext>
            </a:extLst>
          </p:cNvPr>
          <p:cNvSpPr txBox="1"/>
          <p:nvPr/>
        </p:nvSpPr>
        <p:spPr>
          <a:xfrm>
            <a:off x="7254617" y="1214565"/>
            <a:ext cx="280933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11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lang="de-DE" sz="1800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AT Mesh and ME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de-DE" sz="1800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, soft </a:t>
            </a:r>
            <a:r>
              <a:rPr lang="de-DE" sz="1800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endParaRPr lang="de-DE" sz="1800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Greater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freedom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interior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designers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due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a flexible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seat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fabrics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and 6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contemporary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800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Vivid</a:t>
            </a: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+mj-lt"/>
              </a:rPr>
              <a:t>Colour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+mj-lt"/>
              </a:rPr>
              <a:t>Map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+mj-lt"/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495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endParaRPr lang="de-DE" sz="2600" spc="-1">
              <a:uFill>
                <a:solidFill>
                  <a:srgbClr val="FFFFFF"/>
                </a:solidFill>
              </a:uFill>
            </a:endParaRPr>
          </a:p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209C6-861D-4EB6-B7A7-C2BD8B6BCBA2}"/>
              </a:ext>
            </a:extLst>
          </p:cNvPr>
          <p:cNvSpPr txBox="1"/>
          <p:nvPr/>
        </p:nvSpPr>
        <p:spPr>
          <a:xfrm>
            <a:off x="490178" y="225331"/>
            <a:ext cx="472893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600" b="1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Colour </a:t>
            </a:r>
            <a:r>
              <a:rPr lang="de-DE" sz="2600" b="1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concept</a:t>
            </a:r>
            <a:r>
              <a:rPr lang="de-DE" sz="2600" b="1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0753A-DE8F-41C0-BDBF-F25CA8FC0C3C}"/>
              </a:ext>
            </a:extLst>
          </p:cNvPr>
          <p:cNvSpPr txBox="1"/>
          <p:nvPr/>
        </p:nvSpPr>
        <p:spPr>
          <a:xfrm>
            <a:off x="6431605" y="36573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+35mm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5D9F52D-1272-4349-A275-6D02022BC4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91" y="681930"/>
            <a:ext cx="9083226" cy="43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4381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endParaRPr lang="de-DE" sz="2600" spc="-1">
              <a:uFill>
                <a:solidFill>
                  <a:srgbClr val="FFFFFF"/>
                </a:solidFill>
              </a:uFill>
            </a:endParaRPr>
          </a:p>
          <a:p>
            <a:endParaRPr lang="de-DE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209C6-861D-4EB6-B7A7-C2BD8B6BCBA2}"/>
              </a:ext>
            </a:extLst>
          </p:cNvPr>
          <p:cNvSpPr txBox="1"/>
          <p:nvPr/>
        </p:nvSpPr>
        <p:spPr>
          <a:xfrm>
            <a:off x="446354" y="217939"/>
            <a:ext cx="366790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600" b="1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Colour </a:t>
            </a:r>
            <a:r>
              <a:rPr lang="de-DE" sz="2600" b="1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concept</a:t>
            </a:r>
            <a:r>
              <a:rPr lang="de-DE" sz="2600" b="1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0753A-DE8F-41C0-BDBF-F25CA8FC0C3C}"/>
              </a:ext>
            </a:extLst>
          </p:cNvPr>
          <p:cNvSpPr txBox="1"/>
          <p:nvPr/>
        </p:nvSpPr>
        <p:spPr>
          <a:xfrm>
            <a:off x="6431605" y="36573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+35mm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5FDB6E6-0506-46F4-BB2F-CCE693318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90" y="672306"/>
            <a:ext cx="8596645" cy="43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9555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504000" y="504000"/>
            <a:ext cx="5881034" cy="25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600" b="1" strike="noStrike" spc="-1">
                <a:uFill>
                  <a:solidFill>
                    <a:srgbClr val="FFFFFF"/>
                  </a:solidFill>
                </a:uFill>
                <a:latin typeface="Arial"/>
              </a:rPr>
              <a:t>Wilkhahn-Design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E037687-B563-483A-A4DB-8BB60E9B123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1" y="1472119"/>
            <a:ext cx="2433752" cy="351492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Best-in-</a:t>
            </a:r>
            <a:r>
              <a:rPr lang="de-DE" sz="1800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de-DE" sz="1800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800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Meets</a:t>
            </a: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de-DE" sz="1800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de-DE" sz="1800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41C3CA4-5094-4C69-B190-F032741EC1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1" r="-8391"/>
          <a:stretch/>
        </p:blipFill>
        <p:spPr>
          <a:xfrm>
            <a:off x="2489038" y="1086528"/>
            <a:ext cx="7591587" cy="385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8731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44A48-6469-45B3-82C9-26972396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Models</a:t>
            </a:r>
            <a:r>
              <a:rPr lang="en-us"/>
              <a:t/>
            </a:r>
            <a:br>
              <a:rPr lang="en-us"/>
            </a:br>
            <a:endParaRPr lang="en-us" sz="1800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9FAFECCE-7381-4134-9A10-24C870DD8441}"/>
              </a:ext>
            </a:extLst>
          </p:cNvPr>
          <p:cNvSpPr txBox="1">
            <a:spLocks/>
          </p:cNvSpPr>
          <p:nvPr/>
        </p:nvSpPr>
        <p:spPr>
          <a:xfrm>
            <a:off x="1102337" y="4329892"/>
            <a:ext cx="3555395" cy="6750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164/7 with mesh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Medium-height backrest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D4AF0251-663D-45B9-A5C2-5AE6935126A3}"/>
              </a:ext>
            </a:extLst>
          </p:cNvPr>
          <p:cNvSpPr txBox="1">
            <a:spLocks/>
          </p:cNvSpPr>
          <p:nvPr/>
        </p:nvSpPr>
        <p:spPr>
          <a:xfrm>
            <a:off x="6048661" y="4329892"/>
            <a:ext cx="3233429" cy="6750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165/7 with upholstery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Medium-height backrest</a:t>
            </a:r>
          </a:p>
        </p:txBody>
      </p:sp>
      <p:pic>
        <p:nvPicPr>
          <p:cNvPr id="7" name="Grafik 6" descr="Ein Bild, das Möbel, Sitz, Stuhl enthält.&#10;&#10;Automatisch generierte Beschreibung">
            <a:extLst>
              <a:ext uri="{FF2B5EF4-FFF2-40B4-BE49-F238E27FC236}">
                <a16:creationId xmlns:a16="http://schemas.microsoft.com/office/drawing/2014/main" id="{E83B2DE4-B2B4-44D2-B1C6-7A35EE5F95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917" y="993922"/>
            <a:ext cx="3838445" cy="3276000"/>
          </a:xfrm>
          <a:prstGeom prst="rect">
            <a:avLst/>
          </a:prstGeom>
        </p:spPr>
      </p:pic>
      <p:pic>
        <p:nvPicPr>
          <p:cNvPr id="8" name="Grafik 7" descr="Ein Bild, das Möbel, Sitz, Stuhl enthält.&#10;&#10;Automatisch generierte Beschreibung">
            <a:extLst>
              <a:ext uri="{FF2B5EF4-FFF2-40B4-BE49-F238E27FC236}">
                <a16:creationId xmlns:a16="http://schemas.microsoft.com/office/drawing/2014/main" id="{D519CF88-861B-435D-9F88-DDC77F290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2245" y="993922"/>
            <a:ext cx="4651975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47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Backrest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Mesh</a:t>
            </a:r>
            <a:endParaRPr lang="en-us" sz="180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Vivid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High-quality mesh in 6 colors</a:t>
            </a:r>
          </a:p>
          <a:p>
            <a:pPr marL="285750" lvl="1" indent="-285750" algn="l" rtl="0"/>
            <a:r>
              <a:rPr lang="en-us" b="0" i="0" u="none" baseline="0"/>
              <a:t>A particularly soft, textile appeal</a:t>
            </a:r>
          </a:p>
          <a:p>
            <a:pPr marL="285750" lvl="1" indent="-285750" algn="l" rtl="0"/>
            <a:r>
              <a:rPr lang="en-us" b="0" i="0" u="none" baseline="0"/>
              <a:t>Super comfortable and stretchy</a:t>
            </a:r>
          </a:p>
          <a:p>
            <a:pPr marL="285750" lvl="1" indent="-285750" algn="l" rtl="0"/>
            <a:r>
              <a:rPr lang="en-us" b="0" i="0" u="none" baseline="0"/>
              <a:t>100,000 rubs</a:t>
            </a:r>
          </a:p>
          <a:p>
            <a:pPr marL="285750" lvl="1" indent="-285750" algn="l" rtl="0"/>
            <a:r>
              <a:rPr lang="en-us" b="0" i="0" u="none" baseline="0"/>
              <a:t>80% post-consumer recycled polyester</a:t>
            </a:r>
          </a:p>
          <a:p>
            <a:pPr marL="285750" lvl="1" indent="-285750" algn="l" rtl="0"/>
            <a:r>
              <a:rPr lang="en-us" b="0" i="0" u="none" baseline="0"/>
              <a:t>OEKO-TEX® standard 100</a:t>
            </a:r>
            <a:endParaRPr lang="en-us"/>
          </a:p>
        </p:txBody>
      </p:sp>
      <p:pic>
        <p:nvPicPr>
          <p:cNvPr id="14" name="Bildplatzhalter 1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13473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fik 72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7"/>
          <a:stretch/>
        </p:blipFill>
        <p:spPr>
          <a:xfrm>
            <a:off x="4300396" y="1008000"/>
            <a:ext cx="5275603" cy="3871774"/>
          </a:xfrm>
          <a:prstGeom prst="rect">
            <a:avLst/>
          </a:prstGeom>
          <a:ln>
            <a:noFill/>
          </a:ln>
        </p:spPr>
      </p:pic>
      <p:sp>
        <p:nvSpPr>
          <p:cNvPr id="74" name="CustomShape 1"/>
          <p:cNvSpPr/>
          <p:nvPr/>
        </p:nvSpPr>
        <p:spPr>
          <a:xfrm>
            <a:off x="504000" y="504000"/>
            <a:ext cx="5881034" cy="25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Design - The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bridge</a:t>
            </a:r>
            <a:endParaRPr lang="en-GB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strike="noStrike" spc="-1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E037687-B563-483A-A4DB-8BB60E9B123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1390615"/>
            <a:ext cx="3633434" cy="38520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Connects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the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backrest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to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the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seat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and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the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mechanism</a:t>
            </a:r>
            <a:endParaRPr lang="de-DE" sz="1800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Holds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the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height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adujstment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mechanism</a:t>
            </a:r>
            <a:endParaRPr lang="de-DE" sz="1800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Makes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it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possible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to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have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a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wide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range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for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the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sliding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seat</a:t>
            </a:r>
            <a:endParaRPr lang="de-DE" sz="1800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Serves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as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1800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recognition</a:t>
            </a:r>
            <a:r>
              <a:rPr lang="de-DE" sz="1800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feature</a:t>
            </a:r>
          </a:p>
          <a:p>
            <a:pPr>
              <a:spcBef>
                <a:spcPts val="1200"/>
              </a:spcBef>
            </a:pPr>
            <a:endParaRPr lang="de-DE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4F401-BB14-40D1-8EAE-FF371A53D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Backrest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Upholstery</a:t>
            </a:r>
            <a:r>
              <a:rPr lang="en-us" sz="2800"/>
              <a:t/>
            </a:r>
            <a:br>
              <a:rPr lang="en-us" sz="2800"/>
            </a:b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89EDD0-9D03-4AA5-83C0-7528905F8A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n-us" b="1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 upholstery sandwich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Mesh/PUR foam/fabric</a:t>
            </a:r>
            <a:endParaRPr lang="en-us" b="0" strike="noStrike" spc="-1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spc="-1" baseline="0">
                <a:uFill>
                  <a:solidFill>
                    <a:srgbClr val="FFFFFF"/>
                  </a:solidFill>
                </a:uFill>
                <a:latin typeface="Arial"/>
              </a:rPr>
              <a:t>Superior comfort</a:t>
            </a:r>
            <a:endParaRPr lang="en-us" b="0" strike="noStrike" spc="-1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same fabric on the seat and backrest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spc="-1" baseline="0">
                <a:uFill>
                  <a:solidFill>
                    <a:srgbClr val="FFFFFF"/>
                  </a:solidFill>
                </a:uFill>
                <a:latin typeface="Arial"/>
              </a:rPr>
              <a:t>Available in lots of fabric groups</a:t>
            </a:r>
            <a:endParaRPr lang="en-us" b="0" strike="noStrike" spc="-1"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2A37DE0F-D469-4E77-9204-0F441ED800B7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5040313" y="503238"/>
            <a:ext cx="4537075" cy="43926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070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4F401-BB14-40D1-8EAE-FF371A53D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Backrest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Upholstery</a:t>
            </a:r>
            <a:r>
              <a:rPr lang="en-us" sz="2800"/>
              <a:t/>
            </a:r>
            <a:br>
              <a:rPr lang="en-us" sz="2800"/>
            </a:b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89EDD0-9D03-4AA5-83C0-7528905F8A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1476000"/>
            <a:ext cx="4536312" cy="3420000"/>
          </a:xfrm>
        </p:spPr>
        <p:txBody>
          <a:bodyPr/>
          <a:lstStyle/>
          <a:p>
            <a:pPr algn="l" rtl="0"/>
            <a:r>
              <a:rPr lang="en-us" sz="1800" b="1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Black frame                                 </a:t>
            </a:r>
            <a:br>
              <a:rPr lang="en-us" sz="1800" b="1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</a:br>
            <a:r>
              <a:rPr lang="en-us" sz="1800" b="0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Vivid backrest mesh in 34/1401 black metal</a:t>
            </a:r>
            <a:endParaRPr lang="en-us" sz="1800" strike="noStrike" spc="-1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algn="l" rtl="0"/>
            <a:r>
              <a:rPr lang="en-us" sz="1800" b="1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White frame                                                      </a:t>
            </a:r>
            <a:r>
              <a:rPr lang="en-us" sz="1800" b="0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Vivid backrest mesh in 34/1001 digital white</a:t>
            </a:r>
            <a:endParaRPr lang="en-us" sz="1800" strike="noStrike" spc="-1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endParaRPr lang="en-us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6768568A-ED3A-4A9F-A5E1-857B2F6E7E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313" y="503238"/>
            <a:ext cx="4537075" cy="43926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799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7AD68273-A1B0-4B3D-B8FB-10BAF3CE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04000"/>
            <a:ext cx="4392000" cy="885062"/>
          </a:xfrm>
        </p:spPr>
        <p:txBody>
          <a:bodyPr/>
          <a:lstStyle/>
          <a:p>
            <a:pPr algn="l" rtl="0"/>
            <a:r>
              <a:rPr lang="en-us" b="1" i="0" u="none" baseline="0"/>
              <a:t>Backrest</a:t>
            </a:r>
            <a:r>
              <a:rPr lang="en-us"/>
              <a:t/>
            </a:r>
            <a:br>
              <a:rPr lang="en-us"/>
            </a:br>
            <a:endParaRPr lang="en-us" sz="1800"/>
          </a:p>
        </p:txBody>
      </p:sp>
      <p:pic>
        <p:nvPicPr>
          <p:cNvPr id="12" name="Bildplatzhalter 7">
            <a:extLst>
              <a:ext uri="{FF2B5EF4-FFF2-40B4-BE49-F238E27FC236}">
                <a16:creationId xmlns:a16="http://schemas.microsoft.com/office/drawing/2014/main" id="{43C56B22-067A-4A52-8A58-F5729AB16C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0255" y="568727"/>
            <a:ext cx="5542385" cy="3883530"/>
          </a:xfrm>
          <a:prstGeom prst="rect">
            <a:avLst/>
          </a:prstGeom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5CCB1A7F-01C1-4EE1-B7BB-1F89E516991E}"/>
              </a:ext>
            </a:extLst>
          </p:cNvPr>
          <p:cNvSpPr/>
          <p:nvPr/>
        </p:nvSpPr>
        <p:spPr>
          <a:xfrm>
            <a:off x="4320232" y="4779491"/>
            <a:ext cx="4445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Height-adjustable backrest                                  available from fall</a:t>
            </a: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BDF9E720-4139-4400-A116-8E48A741B328}"/>
              </a:ext>
            </a:extLst>
          </p:cNvPr>
          <p:cNvSpPr/>
          <p:nvPr/>
        </p:nvSpPr>
        <p:spPr>
          <a:xfrm>
            <a:off x="1383128" y="4779851"/>
            <a:ext cx="4445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Fixed backrest</a:t>
            </a:r>
          </a:p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84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44A48-6469-45B3-82C9-26972396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Backrest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Lumbar support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2AB335-3944-4D83-8988-539A29F43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Height-adjustable (option)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Height and depth adjustable (option)                            (available from fall)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Always color-matched with the backrest frame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/>
              <a:t>Can be installed at a later time without tools </a:t>
            </a:r>
            <a:endParaRPr lang="en-us" b="0" i="0" u="none" baseline="0"/>
          </a:p>
          <a:p>
            <a:endParaRPr lang="en-us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79E61151-A9F6-4E4F-A83F-8AE9E20CE7FE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5040313" y="503238"/>
            <a:ext cx="4537075" cy="43926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688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80AB618-E816-4DAF-9FE6-9D170D0A9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504000"/>
            <a:ext cx="8812279" cy="885062"/>
          </a:xfrm>
        </p:spPr>
        <p:txBody>
          <a:bodyPr/>
          <a:lstStyle/>
          <a:p>
            <a:r>
              <a:rPr lang="en-us" i="0" u="none" baseline="0"/>
              <a:t>Mechanisms: A choice of two synchro mechanisms</a:t>
            </a:r>
            <a:br>
              <a:rPr lang="en-us" i="0" u="none" baseline="0"/>
            </a:br>
            <a:endParaRPr lang="en-us" i="0" u="none" baseline="0"/>
          </a:p>
        </p:txBody>
      </p:sp>
      <p:pic>
        <p:nvPicPr>
          <p:cNvPr id="88" name="Grafik 87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41740"/>
            <a:ext cx="4948920" cy="3527280"/>
          </a:xfrm>
          <a:prstGeom prst="rect">
            <a:avLst/>
          </a:prstGeom>
          <a:ln>
            <a:noFill/>
          </a:ln>
        </p:spPr>
      </p:pic>
      <p:pic>
        <p:nvPicPr>
          <p:cNvPr id="91" name="Grafik 90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000" y="942100"/>
            <a:ext cx="4952880" cy="3527280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5130000" y="4792249"/>
            <a:ext cx="4445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Synchronous mechanism with                 manual weight adjustment</a:t>
            </a:r>
          </a:p>
        </p:txBody>
      </p:sp>
      <p:sp>
        <p:nvSpPr>
          <p:cNvPr id="92" name="CustomShape 3"/>
          <p:cNvSpPr/>
          <p:nvPr/>
        </p:nvSpPr>
        <p:spPr>
          <a:xfrm>
            <a:off x="504000" y="4792609"/>
            <a:ext cx="4445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Synchronous mechanism with  automatic weight adjustment</a:t>
            </a:r>
            <a:endParaRPr kumimoji="0" lang="en-us" sz="180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A9C0A7A-DD4F-4AD8-821D-4E9D721CC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Mechanisms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Synchronous mechanism with automatic weight adjustment</a:t>
            </a:r>
            <a:r>
              <a:rPr lang="en-us"/>
              <a:t/>
            </a:r>
            <a:br>
              <a:rPr lang="en-us"/>
            </a:br>
            <a:r>
              <a:rPr lang="en-us" b="1" i="0" u="none" baseline="0"/>
              <a:t> </a:t>
            </a:r>
          </a:p>
        </p:txBody>
      </p:sp>
      <p:pic>
        <p:nvPicPr>
          <p:cNvPr id="96" name="Grafik 95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96" y="1331999"/>
            <a:ext cx="6480529" cy="3635049"/>
          </a:xfrm>
          <a:prstGeom prst="rect">
            <a:avLst/>
          </a:prstGeom>
          <a:ln>
            <a:noFill/>
          </a:ln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16F2873-EB17-48F5-8F3A-F5E055E9F9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2592096" cy="3564000"/>
          </a:xfrm>
        </p:spPr>
        <p:txBody>
          <a:bodyPr/>
          <a:lstStyle/>
          <a:p>
            <a:pPr algn="l" rtl="0"/>
            <a:r>
              <a:rPr lang="en-us" sz="1400" b="1" i="0" u="non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Seating height adjustment  </a:t>
            </a:r>
            <a:r>
              <a:rPr lang="en-us" sz="1400" b="0" i="0" u="non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</a:t>
            </a:r>
            <a:r>
              <a:rPr lang="en-us" sz="1400" b="0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Lifting up the lever activates the gas lift</a:t>
            </a:r>
          </a:p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r>
              <a:rPr lang="en-us" sz="1400" b="1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Backrest movement limiter</a:t>
            </a:r>
            <a:r>
              <a:rPr lang="en-us" sz="1400" b="0" i="0" u="non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     </a:t>
            </a:r>
            <a:r>
              <a:rPr lang="en-us" sz="1400" b="0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Turning the knob on the lever allows 4 types of backrest movement:                        </a:t>
            </a:r>
            <a:br>
              <a:rPr lang="en-us" sz="1400" b="0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</a:br>
            <a:r>
              <a:rPr lang="en-us" sz="1400" spc="-1">
                <a:uFill>
                  <a:solidFill>
                    <a:srgbClr val="FFFFFF"/>
                  </a:solidFill>
                </a:uFill>
                <a:latin typeface="Arial"/>
              </a:rPr>
              <a:t>Full movement restricted</a:t>
            </a:r>
            <a:r>
              <a:rPr lang="en-us" sz="1400" b="0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/>
            </a:r>
            <a:br>
              <a:rPr lang="en-us" sz="1400" b="0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</a:br>
            <a:r>
              <a:rPr lang="en-us" sz="1400" b="0" i="0" u="none" spc="-1" baseline="0">
                <a:uFill>
                  <a:solidFill>
                    <a:srgbClr val="FFFFFF"/>
                  </a:solidFill>
                </a:uFill>
                <a:latin typeface="Arial"/>
              </a:rPr>
              <a:t>Minor movement restriction </a:t>
            </a:r>
            <a:r>
              <a:rPr lang="en-us" sz="1400" b="0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</a:rPr>
              <a:t>Major movement restriction </a:t>
            </a:r>
            <a:br>
              <a:rPr lang="en-us" sz="1400" b="0" i="0" u="none" strike="noStrike" spc="-1" baseline="0"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en-us" sz="1400" spc="-1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 movement restriction </a:t>
            </a:r>
            <a:endParaRPr lang="en-us" sz="1400"/>
          </a:p>
        </p:txBody>
      </p:sp>
      <p:sp>
        <p:nvSpPr>
          <p:cNvPr id="94" name="CustomShape 2"/>
          <p:cNvSpPr/>
          <p:nvPr/>
        </p:nvSpPr>
        <p:spPr>
          <a:xfrm>
            <a:off x="504000" y="1467883"/>
            <a:ext cx="2519280" cy="3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pic>
        <p:nvPicPr>
          <p:cNvPr id="95" name="Grafik 94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4000" y="2187203"/>
            <a:ext cx="431280" cy="43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A9C0A7A-DD4F-4AD8-821D-4E9D721CC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Mechanisms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Synchronous mechanism with automatic weight adjustment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94" name="CustomShape 2"/>
          <p:cNvSpPr/>
          <p:nvPr/>
        </p:nvSpPr>
        <p:spPr>
          <a:xfrm>
            <a:off x="504000" y="1260000"/>
            <a:ext cx="3960248" cy="3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B225A84-B881-41F1-8DD2-8C306B92B8A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7896" y="1323107"/>
            <a:ext cx="4948920" cy="3527280"/>
          </a:xfrm>
          <a:prstGeom prst="rect">
            <a:avLst/>
          </a:prstGeom>
          <a:ln>
            <a:noFill/>
          </a:ln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39BD832-4AE2-4D1D-9123-02DA17C256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4051888" cy="1925707"/>
          </a:xfrm>
        </p:spPr>
        <p:txBody>
          <a:bodyPr/>
          <a:lstStyle/>
          <a:p>
            <a:pPr algn="l" rtl="0"/>
            <a:r>
              <a:rPr lang="en-us" sz="1400" b="1" i="0" u="non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Precision-adjustment options </a:t>
            </a:r>
            <a:r>
              <a:rPr lang="en-us" sz="14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cs typeface="Arial" panose="020B0604020202020204" pitchFamily="34" charset="0"/>
              </a:rPr>
              <a:t>                                                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required, </a:t>
            </a:r>
            <a:r>
              <a:rPr lang="en-us" sz="1400" b="0" i="0" u="none" strike="noStrike" baseline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can precision-adjust the                  counter pressure 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turning the button                   underneath the synchro mechanism               </a:t>
            </a:r>
          </a:p>
          <a:p>
            <a:pPr algn="l" rtl="0"/>
            <a:r>
              <a:rPr lang="en-us" sz="1400" b="1" i="0" u="none" baseline="0">
                <a:latin typeface="Arial" panose="020B0604020202020204" pitchFamily="34" charset="0"/>
                <a:cs typeface="Arial" panose="020B0604020202020204" pitchFamily="34" charset="0"/>
              </a:rPr>
              <a:t>Forward seat tilt of 5° </a:t>
            </a:r>
            <a:r>
              <a:rPr lang="en-us" sz="1400" b="1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(</a:t>
            </a:r>
            <a:r>
              <a:rPr lang="en-us" sz="1400" b="1" i="0" u="non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cs typeface="Arial" panose="020B0604020202020204" pitchFamily="34" charset="0"/>
              </a:rPr>
              <a:t>o</a:t>
            </a:r>
            <a:r>
              <a:rPr lang="en-us" sz="1400" b="1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ption)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0" i="0" u="none" baseline="0">
                <a:latin typeface="Arial" panose="020B0604020202020204" pitchFamily="34" charset="0"/>
                <a:cs typeface="Arial" panose="020B0604020202020204" pitchFamily="34" charset="0"/>
              </a:rPr>
              <a:t>forward seat tilt 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lever enables the seat                       to tilt forward by 5°</a:t>
            </a:r>
            <a:endParaRPr lang="de-DE" sz="14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2C62A1-2FEC-4D66-A28A-11EE0AE5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808" y="3151170"/>
            <a:ext cx="3960247" cy="169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938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44A48-6469-45B3-82C9-26972396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Mechanisms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Synchronous mechanism with automatic weight adjustment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2AB335-3944-4D83-8988-539A29F43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baseline="0"/>
              <a:t>A comfortable place to sit by default – the synchro mechanism with its automatic weight adjustment function adapts to users’ sizes and weights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Ideal for hot desking workspaces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Precision-adjustable </a:t>
            </a:r>
            <a:r>
              <a:rPr lang="en-us" sz="1800" b="0" i="0" u="none" strike="noStrike" baseline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counter pressure </a:t>
            </a:r>
            <a:r>
              <a:rPr lang="en-us" b="0" i="0" u="none" baseline="0"/>
              <a:t>concealed underneath the chair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Backrest movem</a:t>
            </a:r>
            <a:r>
              <a:rPr lang="en-us" sz="1800" b="0" i="0" u="none" strike="noStrike" baseline="0">
                <a:effectLst/>
                <a:latin typeface="Arial" panose="020B0604020202020204" pitchFamily="34" charset="0"/>
              </a:rPr>
              <a:t>ent limiter</a:t>
            </a:r>
            <a:r>
              <a:rPr lang="en-us" b="0" i="0" u="none" baseline="0"/>
              <a:t> in 4</a:t>
            </a:r>
            <a:r>
              <a:rPr lang="en-us" sz="1800" b="0" i="0" u="none" strike="noStrike" baseline="0">
                <a:effectLst/>
                <a:latin typeface="Arial" panose="020B0604020202020204" pitchFamily="34" charset="0"/>
              </a:rPr>
              <a:t> stages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Big controls, very easy and intuitive to use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99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904E8-C73E-4F6A-8C52-85226AFE4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Mechanisms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Synchronous mechanism with manual weight adjustment</a:t>
            </a:r>
          </a:p>
        </p:txBody>
      </p:sp>
      <p:sp>
        <p:nvSpPr>
          <p:cNvPr id="98" name="CustomShape 2"/>
          <p:cNvSpPr/>
          <p:nvPr/>
        </p:nvSpPr>
        <p:spPr>
          <a:xfrm>
            <a:off x="504000" y="1260000"/>
            <a:ext cx="2519280" cy="3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E9D52E0-2723-4674-A481-C8B9229F47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2519280" cy="3564000"/>
          </a:xfrm>
        </p:spPr>
        <p:txBody>
          <a:bodyPr/>
          <a:lstStyle/>
          <a:p>
            <a:pPr algn="l" rtl="0"/>
            <a:r>
              <a:rPr lang="en-us" sz="1400" b="1" i="0" u="non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Seating height adjustment  </a:t>
            </a:r>
            <a:r>
              <a:rPr lang="en-us" sz="1400" b="0" i="0" u="non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1400" b="0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Lifting up the lever activates  the gas lift</a:t>
            </a:r>
          </a:p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sz="1400" b="1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Backrest pressure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Turning the knob on the right attunes the firmness of the backrest to the user’s weight – fast adjustment in 7 increments</a:t>
            </a:r>
          </a:p>
          <a:p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4E8D18-2E4C-4BC9-B19B-BB6F39400ED5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3808" y="2190443"/>
            <a:ext cx="428040" cy="428040"/>
          </a:xfrm>
          <a:prstGeom prst="rect">
            <a:avLst/>
          </a:prstGeom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DFADE6F-BAE8-4F6E-9023-34865BFD44A3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5905" y="1331999"/>
            <a:ext cx="6539015" cy="359150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0B922667-83AA-4AE0-8F9F-9D783320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Mechanisms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Synchronous mechanism with manual weight adjustment</a:t>
            </a:r>
            <a:r>
              <a:rPr lang="en-us" sz="1800"/>
              <a:t/>
            </a:r>
            <a:br>
              <a:rPr lang="en-us" sz="1800"/>
            </a:br>
            <a:endParaRPr lang="en-us" sz="1800"/>
          </a:p>
        </p:txBody>
      </p:sp>
      <p:sp>
        <p:nvSpPr>
          <p:cNvPr id="98" name="CustomShape 2"/>
          <p:cNvSpPr/>
          <p:nvPr/>
        </p:nvSpPr>
        <p:spPr>
          <a:xfrm>
            <a:off x="504000" y="1260000"/>
            <a:ext cx="3816232" cy="35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28CD40-7523-4A19-985B-7A97605594DB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1928" y="1323107"/>
            <a:ext cx="4952880" cy="3527280"/>
          </a:xfrm>
          <a:prstGeom prst="rect">
            <a:avLst/>
          </a:prstGeom>
          <a:ln>
            <a:noFill/>
          </a:ln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2BFDE94-6338-4594-A5C7-3A812E4265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4047928" cy="3564000"/>
          </a:xfrm>
        </p:spPr>
        <p:txBody>
          <a:bodyPr/>
          <a:lstStyle/>
          <a:p>
            <a:endParaRPr lang="en-us"/>
          </a:p>
          <a:p>
            <a:pPr algn="l" rtl="0"/>
            <a:r>
              <a:rPr lang="en-us" sz="1400" b="1" i="0" u="none" strike="noStrike" spc="-1" baseline="0">
                <a:uFill>
                  <a:solidFill>
                    <a:srgbClr val="FFFFFF"/>
                  </a:solidFill>
                </a:uFill>
                <a:ea typeface="DejaVu Sans"/>
                <a:cs typeface="Arial" panose="020B0604020202020204" pitchFamily="34" charset="0"/>
              </a:rPr>
              <a:t>Locking the backrest in place</a:t>
            </a:r>
            <a:endParaRPr lang="en-us" sz="1400" b="0" strike="noStrike" spc="-1">
              <a:uFill>
                <a:solidFill>
                  <a:srgbClr val="FFFFFF"/>
                </a:solidFill>
              </a:u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effectLst/>
                <a:cs typeface="Arial" panose="020B0604020202020204" pitchFamily="34" charset="0"/>
              </a:rPr>
              <a:t>Turning the knob on the left </a:t>
            </a:r>
            <a:r>
              <a:rPr lang="en-us" sz="1400" b="0" i="0" u="none" baseline="0">
                <a:cs typeface="Arial" panose="020B0604020202020204" pitchFamily="34" charset="0"/>
              </a:rPr>
              <a:t>locks the </a:t>
            </a:r>
            <a:r>
              <a:rPr kumimoji="0" lang="en-us" sz="1400" b="0" i="0" u="none" strike="noStrike" cap="none" normalizeH="0" baseline="0">
                <a:ln>
                  <a:noFill/>
                </a:ln>
                <a:effectLst/>
                <a:cs typeface="Arial" panose="020B0604020202020204" pitchFamily="34" charset="0"/>
              </a:rPr>
              <a:t>backrest               in </a:t>
            </a:r>
            <a:r>
              <a:rPr lang="en-us" sz="1400">
                <a:cs typeface="Arial" panose="020B0604020202020204" pitchFamily="34" charset="0"/>
              </a:rPr>
              <a:t>5</a:t>
            </a:r>
            <a:r>
              <a:rPr kumimoji="0" lang="en-us" sz="1400" b="0" i="0" u="none" strike="noStrike" cap="none" normalizeH="0" baseline="0">
                <a:ln>
                  <a:noFill/>
                </a:ln>
                <a:effectLst/>
                <a:cs typeface="Arial" panose="020B0604020202020204" pitchFamily="34" charset="0"/>
              </a:rPr>
              <a:t> positions (including 0°- Position)</a:t>
            </a:r>
            <a:endParaRPr lang="en-us" sz="1400" b="1" i="0" u="none" baseline="0">
              <a:cs typeface="Arial" panose="020B0604020202020204" pitchFamily="34" charset="0"/>
            </a:endParaRPr>
          </a:p>
          <a:p>
            <a:pPr algn="l" rtl="0"/>
            <a:r>
              <a:rPr lang="en-us" sz="1400" b="1" i="0" u="none" baseline="0">
                <a:cs typeface="Arial" panose="020B0604020202020204" pitchFamily="34" charset="0"/>
              </a:rPr>
              <a:t>Forward seat tilt of 5°</a:t>
            </a:r>
            <a:r>
              <a:rPr lang="en-us" sz="1400" b="1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cs typeface="Arial" panose="020B0604020202020204" pitchFamily="34" charset="0"/>
              </a:rPr>
              <a:t>(option)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The </a:t>
            </a:r>
            <a:r>
              <a:rPr lang="en-us" sz="1400" b="0" i="0" u="none" baseline="0">
                <a:cs typeface="Arial" panose="020B0604020202020204" pitchFamily="34" charset="0"/>
              </a:rPr>
              <a:t>forward seat tilt 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lever enables the seat                            to tilt forward by 5°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de-DE" sz="1400"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1E590FA-2F02-4C2F-A8D6-EBFB6E1B71DE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3808" y="1329392"/>
            <a:ext cx="431280" cy="431280"/>
          </a:xfrm>
          <a:prstGeom prst="rect">
            <a:avLst/>
          </a:prstGeom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53DF771-D94B-4A7E-942A-4897CD32CA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808" y="3411339"/>
            <a:ext cx="3960247" cy="14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194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endParaRPr lang="de-DE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6099E9D-D422-41DC-B9A3-3FCE4C027597}"/>
              </a:ext>
            </a:extLst>
          </p:cNvPr>
          <p:cNvSpPr txBox="1"/>
          <p:nvPr/>
        </p:nvSpPr>
        <p:spPr>
          <a:xfrm>
            <a:off x="447472" y="361669"/>
            <a:ext cx="3296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Design -</a:t>
            </a:r>
            <a:r>
              <a:rPr lang="de-DE" sz="2600" b="1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The </a:t>
            </a:r>
            <a:r>
              <a:rPr lang="de-DE" sz="2600" b="1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bridge</a:t>
            </a:r>
            <a:endParaRPr lang="en-GB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/>
          </a:p>
        </p:txBody>
      </p:sp>
      <p:pic>
        <p:nvPicPr>
          <p:cNvPr id="9" name="Grafik 8" descr="Ein Bild, das Möbel, Sitz, Stuhl enthält.&#10;&#10;Automatisch generierte Beschreibung">
            <a:extLst>
              <a:ext uri="{FF2B5EF4-FFF2-40B4-BE49-F238E27FC236}">
                <a16:creationId xmlns:a16="http://schemas.microsoft.com/office/drawing/2014/main" id="{827AFD44-7069-4D29-A8C8-9149A291C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195" y="1022888"/>
            <a:ext cx="9067899" cy="390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73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44A48-6469-45B3-82C9-26972396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Mechanisms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Synchronous mechanism with manual weight adjustment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2AB335-3944-4D83-8988-539A29F43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baseline="0"/>
              <a:t>Custom-adjustable to suit preferences – the mechanism can set the backrest’s counter pressure to suit the user exactly</a:t>
            </a:r>
            <a:endParaRPr lang="en-us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Easy adjustment for people on the lighter and heavier side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b="0" i="0" u="none" baseline="0"/>
              <a:t>The synchronous movement’s reset force can be custom-adapted to users and users’ weights in 7 increments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>
                <a:solidFill>
                  <a:srgbClr val="000000"/>
                </a:solidFill>
              </a:rPr>
              <a:t>The backrest</a:t>
            </a:r>
            <a:r>
              <a:rPr lang="en-us" b="0" i="0" u="none" baseline="0"/>
              <a:t> can be locked in 5 positions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Big controls, very easy and intuitive to use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48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44A48-6469-45B3-82C9-26972396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Armrests</a:t>
            </a:r>
            <a:r>
              <a:rPr lang="en-us"/>
              <a:t/>
            </a:r>
            <a:br>
              <a:rPr lang="en-us"/>
            </a:br>
            <a:endParaRPr lang="en-us" sz="180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2AB335-3944-4D83-8988-539A29F43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Without armrests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2D armrests made of PP (option)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4D armrests made of PP (option)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Available in PUR (option)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Armrest pad always in black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90F7A151-466B-433A-8530-55B46C16D176}"/>
              </a:ext>
            </a:extLst>
          </p:cNvPr>
          <p:cNvPicPr>
            <a:picLocks noGrp="1"/>
          </p:cNvPicPr>
          <p:nvPr>
            <p:ph type="pic" sz="quarter"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741" y="503238"/>
            <a:ext cx="4537075" cy="43926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414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E4CDB17-B0B2-43AE-8717-DDFD17DFC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Armrests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2D/4D</a:t>
            </a:r>
            <a:r>
              <a:rPr lang="en-us" sz="2400"/>
              <a:t/>
            </a:r>
            <a:br>
              <a:rPr lang="en-us" sz="2400"/>
            </a:b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041943-94DC-427C-9762-A90580F08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2016032" cy="3564000"/>
          </a:xfrm>
        </p:spPr>
        <p:txBody>
          <a:bodyPr/>
          <a:lstStyle/>
          <a:p>
            <a:pPr algn="l" rtl="0"/>
            <a:r>
              <a:rPr lang="en-us" sz="1400" b="1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2D</a:t>
            </a:r>
            <a:r>
              <a:rPr lang="en-us" sz="1400" b="0" i="0" u="non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</a:t>
            </a:r>
            <a:r>
              <a:rPr lang="en-us" sz="1400" b="0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Adjustable width Adjustable height</a:t>
            </a:r>
          </a:p>
          <a:p>
            <a:endParaRPr lang="en-us" sz="1400" b="1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algn="l" rtl="0"/>
            <a:r>
              <a:rPr lang="en-us" sz="1400" b="1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4D</a:t>
            </a:r>
            <a:r>
              <a:rPr lang="en-us" sz="1400" b="0" i="0" u="non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</a:t>
            </a:r>
            <a:r>
              <a:rPr lang="en-us" sz="1400" b="0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Adjustable width      Adjustable height</a:t>
            </a:r>
            <a:r>
              <a:rPr lang="en-us" sz="1400" b="0" i="0" u="non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</a:t>
            </a:r>
            <a:r>
              <a:rPr lang="en-us" sz="1400" b="0" i="0" u="non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Adjustable depth </a:t>
            </a:r>
            <a:r>
              <a:rPr lang="en-us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/>
            </a:r>
            <a:br>
              <a:rPr lang="en-us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en-us" sz="1400" b="0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Swivel-mounted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l" rtl="0"/>
            <a:r>
              <a:rPr lang="en-us" b="0" i="0" u="none" baseline="0"/>
              <a:t>   </a:t>
            </a:r>
          </a:p>
        </p:txBody>
      </p:sp>
      <p:pic>
        <p:nvPicPr>
          <p:cNvPr id="118" name="Grafik 117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2040" y="1336799"/>
            <a:ext cx="6965640" cy="3597301"/>
          </a:xfrm>
          <a:prstGeom prst="rect">
            <a:avLst/>
          </a:prstGeom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B5EDAF8-EC34-41C7-8443-F8E8635AFF78}"/>
              </a:ext>
            </a:extLst>
          </p:cNvPr>
          <p:cNvSpPr txBox="1"/>
          <p:nvPr/>
        </p:nvSpPr>
        <p:spPr>
          <a:xfrm>
            <a:off x="7953895" y="367933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+35 mm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1878D7F-C507-4F60-AE02-DCECC2995775}"/>
              </a:ext>
            </a:extLst>
          </p:cNvPr>
          <p:cNvSpPr/>
          <p:nvPr/>
        </p:nvSpPr>
        <p:spPr>
          <a:xfrm>
            <a:off x="8038692" y="3771379"/>
            <a:ext cx="936104" cy="216024"/>
          </a:xfrm>
          <a:prstGeom prst="rect">
            <a:avLst/>
          </a:prstGeom>
          <a:solidFill>
            <a:srgbClr val="E3B5A8"/>
          </a:solidFill>
          <a:ln>
            <a:solidFill>
              <a:srgbClr val="E3B5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234267-B46B-45C7-8C93-9336FBBB6C58}"/>
              </a:ext>
            </a:extLst>
          </p:cNvPr>
          <p:cNvSpPr txBox="1"/>
          <p:nvPr/>
        </p:nvSpPr>
        <p:spPr>
          <a:xfrm>
            <a:off x="7953894" y="3679336"/>
            <a:ext cx="1334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+ 35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BED8D7-9BD1-412D-83C5-40990DEB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Seat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Adjustable depth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DC1109B-A64E-42DF-A2C9-5376B7F46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000" y="1332000"/>
            <a:ext cx="2755249" cy="3564000"/>
          </a:xfrm>
        </p:spPr>
        <p:txBody>
          <a:bodyPr/>
          <a:lstStyle/>
          <a:p>
            <a:endParaRPr lang="en-us" sz="14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  <a:cs typeface="Arial" panose="020B0604020202020204" pitchFamily="34" charset="0"/>
            </a:endParaRPr>
          </a:p>
          <a:p>
            <a:pPr algn="l" rtl="0"/>
            <a:r>
              <a:rPr lang="en-us" sz="1400" b="1" i="0" u="none" strike="noStrike" spc="-1" baseline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cs typeface="Arial" panose="020B0604020202020204" pitchFamily="34" charset="0"/>
              </a:rPr>
              <a:t>Seat depth adjustment (option)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Pulling the lever adjusts the seat depth in an 80-mm range, optionally up to 100 mm</a:t>
            </a:r>
          </a:p>
          <a:p>
            <a:endParaRPr lang="en-us"/>
          </a:p>
        </p:txBody>
      </p:sp>
      <p:pic>
        <p:nvPicPr>
          <p:cNvPr id="104" name="Grafik 10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4000" y="1332000"/>
            <a:ext cx="428040" cy="330840"/>
          </a:xfrm>
          <a:prstGeom prst="rect">
            <a:avLst/>
          </a:prstGeom>
          <a:ln>
            <a:noFill/>
          </a:ln>
        </p:spPr>
      </p:pic>
      <p:pic>
        <p:nvPicPr>
          <p:cNvPr id="105" name="Grafik 10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9249" y="1337392"/>
            <a:ext cx="6315672" cy="3226075"/>
          </a:xfrm>
          <a:prstGeom prst="rect">
            <a:avLst/>
          </a:prstGeom>
          <a:ln>
            <a:noFill/>
          </a:ln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439ABC70-4654-4BE7-B7F5-585AE5F3B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948654"/>
              </p:ext>
            </p:extLst>
          </p:nvPr>
        </p:nvGraphicFramePr>
        <p:xfrm>
          <a:off x="520098" y="2951818"/>
          <a:ext cx="2480277" cy="872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6029">
                  <a:extLst>
                    <a:ext uri="{9D8B030D-6E8A-4147-A177-3AD203B41FA5}">
                      <a16:colId xmlns:a16="http://schemas.microsoft.com/office/drawing/2014/main" val="2579777723"/>
                    </a:ext>
                  </a:extLst>
                </a:gridCol>
                <a:gridCol w="1474248">
                  <a:extLst>
                    <a:ext uri="{9D8B030D-6E8A-4147-A177-3AD203B41FA5}">
                      <a16:colId xmlns:a16="http://schemas.microsoft.com/office/drawing/2014/main" val="154444877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380 to 460 mm   </a:t>
                      </a:r>
                    </a:p>
                    <a:p>
                      <a:pPr algn="l" rtl="0" fontAlgn="b"/>
                      <a:r>
                        <a:rPr lang="en-US" sz="1400" b="0" i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(80 mm)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7527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baseline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+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380 to 480 mm </a:t>
                      </a:r>
                    </a:p>
                    <a:p>
                      <a:pPr algn="l" rtl="0" fontAlgn="b"/>
                      <a:r>
                        <a:rPr lang="en-US" sz="1400" b="0" i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(100 mm)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6608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rafik 10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96007"/>
            <a:ext cx="10079640" cy="3555492"/>
          </a:xfrm>
          <a:prstGeom prst="rect">
            <a:avLst/>
          </a:prstGeom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838EA8-60DA-45DA-A766-6FE1E365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Seat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Adjustable depth</a:t>
            </a:r>
            <a:r>
              <a:rPr lang="en-us" sz="2800"/>
              <a:t/>
            </a:r>
            <a:br>
              <a:rPr lang="en-us" sz="2800"/>
            </a:b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EA1EEF9-0A74-4757-B58B-3D67A340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Seat</a:t>
            </a:r>
            <a:r>
              <a:rPr lang="en-us"/>
              <a:t/>
            </a:r>
            <a:br>
              <a:rPr lang="en-us"/>
            </a:br>
            <a:endParaRPr lang="en-us" sz="1800"/>
          </a:p>
        </p:txBody>
      </p:sp>
      <p:pic>
        <p:nvPicPr>
          <p:cNvPr id="110" name="Grafik 109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51709"/>
            <a:ext cx="4949280" cy="3527640"/>
          </a:xfrm>
          <a:prstGeom prst="rect">
            <a:avLst/>
          </a:prstGeom>
          <a:ln>
            <a:noFill/>
          </a:ln>
        </p:spPr>
      </p:pic>
      <p:pic>
        <p:nvPicPr>
          <p:cNvPr id="112" name="Grafik 111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000" y="1151709"/>
            <a:ext cx="4950000" cy="3527640"/>
          </a:xfrm>
          <a:prstGeom prst="rect">
            <a:avLst/>
          </a:prstGeom>
          <a:ln>
            <a:noFill/>
          </a:ln>
        </p:spPr>
      </p:pic>
      <p:sp>
        <p:nvSpPr>
          <p:cNvPr id="108" name="CustomShape 2"/>
          <p:cNvSpPr/>
          <p:nvPr/>
        </p:nvSpPr>
        <p:spPr>
          <a:xfrm>
            <a:off x="5130000" y="4752493"/>
            <a:ext cx="4445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Soft padding (option)</a:t>
            </a:r>
            <a:endParaRPr kumimoji="0" lang="en-us" sz="180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504000" y="4752853"/>
            <a:ext cx="4445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0" marR="0" lvl="0" indent="0" algn="ctr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+mn-cs"/>
              </a:rPr>
              <a:t>Standard</a:t>
            </a:r>
            <a:endParaRPr kumimoji="0" lang="en-us" sz="180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>
            <a:extLst>
              <a:ext uri="{FF2B5EF4-FFF2-40B4-BE49-F238E27FC236}">
                <a16:creationId xmlns:a16="http://schemas.microsoft.com/office/drawing/2014/main" id="{52EE86D6-1AEC-4FC9-B49E-C5A084C1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08" y="503999"/>
            <a:ext cx="9070920" cy="720000"/>
          </a:xfrm>
        </p:spPr>
        <p:txBody>
          <a:bodyPr/>
          <a:lstStyle/>
          <a:p>
            <a:pPr algn="l" rtl="0"/>
            <a:r>
              <a:rPr lang="en-us" b="1" i="0" u="none" baseline="0"/>
              <a:t>Seat</a:t>
            </a:r>
            <a:r>
              <a:rPr lang="en-us"/>
              <a:t/>
            </a:r>
            <a:br>
              <a:rPr lang="en-us"/>
            </a:br>
            <a:r>
              <a:rPr lang="en-us" sz="1800" b="1" i="0" u="none" baseline="0"/>
              <a:t>Standard and soft padding</a:t>
            </a:r>
          </a:p>
        </p:txBody>
      </p:sp>
      <p:pic>
        <p:nvPicPr>
          <p:cNvPr id="10" name="Bildplatzhalter 5">
            <a:extLst>
              <a:ext uri="{FF2B5EF4-FFF2-40B4-BE49-F238E27FC236}">
                <a16:creationId xmlns:a16="http://schemas.microsoft.com/office/drawing/2014/main" id="{34CA6002-E5B2-4A17-9F1B-C249E4CC77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b="-234"/>
          <a:stretch/>
        </p:blipFill>
        <p:spPr>
          <a:xfrm>
            <a:off x="503808" y="1331913"/>
            <a:ext cx="9074150" cy="35194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0230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44A48-6469-45B3-82C9-26972396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baseline="0"/>
              <a:t>Seat</a:t>
            </a:r>
            <a:r>
              <a:rPr lang="en-us" sz="1800"/>
              <a:t/>
            </a:r>
            <a:br>
              <a:rPr lang="en-us" sz="1800"/>
            </a:br>
            <a:r>
              <a:rPr lang="en-us" sz="1800" b="1" i="0" u="none" baseline="0"/>
              <a:t>Standard and soft padding</a:t>
            </a:r>
            <a:endParaRPr lang="de-DE" sz="180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2AB335-3944-4D83-8988-539A29F43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baseline="0"/>
              <a:t>Standard seat: Also very comfortable already, 50 mm thick </a:t>
            </a:r>
          </a:p>
          <a:p>
            <a:endParaRPr lang="de-DE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0" i="0" u="none" baseline="0"/>
              <a:t>Soft padding: Option, exceptionally comfortable foam with upholstery stitched all the way round, thickness 65 mm </a:t>
            </a:r>
          </a:p>
          <a:p>
            <a:pPr>
              <a:spcBef>
                <a:spcPts val="1200"/>
              </a:spcBef>
            </a:pP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4363713-CF0B-4D7A-A6D4-5286F1AA140B}"/>
              </a:ext>
            </a:extLst>
          </p:cNvPr>
          <p:cNvSpPr txBox="1"/>
          <p:nvPr/>
        </p:nvSpPr>
        <p:spPr>
          <a:xfrm>
            <a:off x="504000" y="1353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7270DD35-32AE-4D05-9064-5FFAE3212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8" y="3671548"/>
            <a:ext cx="587595" cy="58482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B9BC1AC-8886-46D0-B4CD-EA80C575D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41" y="3682636"/>
            <a:ext cx="587595" cy="58482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5E14C03B-1144-44D8-B5FA-5088A3A9B9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94" y="3682634"/>
            <a:ext cx="587597" cy="584826"/>
          </a:xfrm>
          <a:prstGeom prst="rect">
            <a:avLst/>
          </a:prstGeom>
        </p:spPr>
      </p:pic>
      <p:pic>
        <p:nvPicPr>
          <p:cNvPr id="34" name="Grafik 33" descr="Ein Bild, das Rad, Stein enthält.&#10;&#10;Automatisch generierte Beschreibung">
            <a:extLst>
              <a:ext uri="{FF2B5EF4-FFF2-40B4-BE49-F238E27FC236}">
                <a16:creationId xmlns:a16="http://schemas.microsoft.com/office/drawing/2014/main" id="{5145D027-1D78-4E6E-A8BA-C87C9A1362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0849" y="3682636"/>
            <a:ext cx="587595" cy="584824"/>
          </a:xfrm>
          <a:prstGeom prst="rect">
            <a:avLst/>
          </a:prstGeom>
        </p:spPr>
      </p:pic>
      <p:pic>
        <p:nvPicPr>
          <p:cNvPr id="37" name="Grafik 36" descr="Ein Bild, das Baumaterial, Stein enthält.&#10;&#10;Automatisch generierte Beschreibung">
            <a:extLst>
              <a:ext uri="{FF2B5EF4-FFF2-40B4-BE49-F238E27FC236}">
                <a16:creationId xmlns:a16="http://schemas.microsoft.com/office/drawing/2014/main" id="{6BC39C05-3640-4C1A-8D41-CD44B93AA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302" y="3671548"/>
            <a:ext cx="587597" cy="584824"/>
          </a:xfrm>
          <a:prstGeom prst="rect">
            <a:avLst/>
          </a:prstGeom>
        </p:spPr>
      </p:pic>
      <p:pic>
        <p:nvPicPr>
          <p:cNvPr id="40" name="Grafik 39" descr="Ein Bild, das Gebäude, Baumaterial, Rad, Stein enthält.&#10;&#10;Automatisch generierte Beschreibung">
            <a:extLst>
              <a:ext uri="{FF2B5EF4-FFF2-40B4-BE49-F238E27FC236}">
                <a16:creationId xmlns:a16="http://schemas.microsoft.com/office/drawing/2014/main" id="{01770BD4-F152-42C2-B3F7-295E269BDB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56" y="3660505"/>
            <a:ext cx="594132" cy="591331"/>
          </a:xfrm>
          <a:prstGeom prst="rect">
            <a:avLst/>
          </a:prstGeom>
        </p:spPr>
      </p:pic>
      <p:pic>
        <p:nvPicPr>
          <p:cNvPr id="43" name="Grafik 4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E08C243-04BA-41CB-89B5-C9A518BA58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42" y="4364491"/>
            <a:ext cx="594132" cy="591329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29CA5FE9-07AA-4228-98FA-CE03E2F8A5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67" y="4371344"/>
            <a:ext cx="592262" cy="589468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D25F73D1-68E3-4299-9C29-D0278327CD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29939" y="4343839"/>
            <a:ext cx="602807" cy="599964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C207550C-0441-429B-B8FB-2F5D6E5395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4" y="4364491"/>
            <a:ext cx="580425" cy="577687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743FE506-1818-4CBA-B5AD-02A44EC576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22" y="4353352"/>
            <a:ext cx="602807" cy="599964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17024C55-540A-4C42-8C3C-190207174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8" y="1686135"/>
            <a:ext cx="587595" cy="584824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CD060CFA-78AF-4C39-B329-F044FD04CE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22" y="1678563"/>
            <a:ext cx="634968" cy="631974"/>
          </a:xfrm>
          <a:prstGeom prst="rect">
            <a:avLst/>
          </a:prstGeom>
        </p:spPr>
      </p:pic>
      <p:pic>
        <p:nvPicPr>
          <p:cNvPr id="57" name="Grafik 56" descr="Ein Bild, das Rad, Stein enthält.&#10;&#10;Automatisch generierte Beschreibung">
            <a:extLst>
              <a:ext uri="{FF2B5EF4-FFF2-40B4-BE49-F238E27FC236}">
                <a16:creationId xmlns:a16="http://schemas.microsoft.com/office/drawing/2014/main" id="{C2C366C0-034A-4A24-BB53-B2D898292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5129" y="1728078"/>
            <a:ext cx="587595" cy="584824"/>
          </a:xfrm>
          <a:prstGeom prst="rect">
            <a:avLst/>
          </a:prstGeom>
        </p:spPr>
      </p:pic>
      <p:pic>
        <p:nvPicPr>
          <p:cNvPr id="61" name="Grafik 60" descr="Ein Bild, das Gebäude, Baumaterial, Rad, Stein enthält.&#10;&#10;Automatisch generierte Beschreibung">
            <a:extLst>
              <a:ext uri="{FF2B5EF4-FFF2-40B4-BE49-F238E27FC236}">
                <a16:creationId xmlns:a16="http://schemas.microsoft.com/office/drawing/2014/main" id="{4A13B447-5B54-44D2-8392-F04E5E9594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63" y="1703201"/>
            <a:ext cx="594132" cy="591331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D50227BC-2497-4F9E-85F8-680F314EFE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7488" y="2371289"/>
            <a:ext cx="602807" cy="599964"/>
          </a:xfrm>
          <a:prstGeom prst="rect">
            <a:avLst/>
          </a:prstGeom>
        </p:spPr>
      </p:pic>
      <p:sp>
        <p:nvSpPr>
          <p:cNvPr id="69" name="Textplatzhalter 2">
            <a:extLst>
              <a:ext uri="{FF2B5EF4-FFF2-40B4-BE49-F238E27FC236}">
                <a16:creationId xmlns:a16="http://schemas.microsoft.com/office/drawing/2014/main" id="{CE4EC1D3-523D-43BE-877C-63B9CE06D43D}"/>
              </a:ext>
            </a:extLst>
          </p:cNvPr>
          <p:cNvSpPr txBox="1">
            <a:spLocks/>
          </p:cNvSpPr>
          <p:nvPr/>
        </p:nvSpPr>
        <p:spPr>
          <a:xfrm>
            <a:off x="4700666" y="2170939"/>
            <a:ext cx="2317031" cy="4006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08035" rtl="0" eaLnBrk="1" latinLnBrk="0" hangingPunct="1">
              <a:spcBef>
                <a:spcPts val="180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18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36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54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72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000"/>
              <a:t>37 Racer | 38 </a:t>
            </a:r>
            <a:r>
              <a:rPr lang="de-DE" sz="1000" err="1"/>
              <a:t>Era</a:t>
            </a:r>
            <a:r>
              <a:rPr lang="de-DE" sz="1000"/>
              <a:t> | 54 Pitch | 60 </a:t>
            </a:r>
            <a:r>
              <a:rPr lang="de-DE" sz="1000" err="1"/>
              <a:t>Blend</a:t>
            </a:r>
            <a:r>
              <a:rPr lang="de-DE" sz="1000"/>
              <a:t>  66 Lona | 69 Granit |92 Credo</a:t>
            </a:r>
          </a:p>
        </p:txBody>
      </p:sp>
      <p:sp>
        <p:nvSpPr>
          <p:cNvPr id="70" name="Textplatzhalter 2">
            <a:extLst>
              <a:ext uri="{FF2B5EF4-FFF2-40B4-BE49-F238E27FC236}">
                <a16:creationId xmlns:a16="http://schemas.microsoft.com/office/drawing/2014/main" id="{F792AE96-ECE9-4D2A-901E-29141D41824E}"/>
              </a:ext>
            </a:extLst>
          </p:cNvPr>
          <p:cNvSpPr txBox="1">
            <a:spLocks/>
          </p:cNvSpPr>
          <p:nvPr/>
        </p:nvSpPr>
        <p:spPr>
          <a:xfrm>
            <a:off x="7038756" y="3799182"/>
            <a:ext cx="2524361" cy="4006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08035" rtl="0" eaLnBrk="1" latinLnBrk="0" hangingPunct="1">
              <a:spcBef>
                <a:spcPts val="180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18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36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54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72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000"/>
              <a:t>37 Racer | 38 </a:t>
            </a:r>
            <a:r>
              <a:rPr lang="de-DE" sz="1000" err="1"/>
              <a:t>Era</a:t>
            </a:r>
            <a:r>
              <a:rPr lang="de-DE" sz="1000"/>
              <a:t> | 47 Nova</a:t>
            </a:r>
          </a:p>
          <a:p>
            <a:pPr>
              <a:spcBef>
                <a:spcPts val="0"/>
              </a:spcBef>
            </a:pPr>
            <a:r>
              <a:rPr lang="de-DE" sz="1000"/>
              <a:t>54 Pitch | 58 </a:t>
            </a:r>
            <a:r>
              <a:rPr lang="de-DE" sz="1000" err="1"/>
              <a:t>Evida</a:t>
            </a:r>
            <a:r>
              <a:rPr lang="de-DE" sz="1000"/>
              <a:t> | 60 </a:t>
            </a:r>
            <a:r>
              <a:rPr lang="de-DE" sz="1000" err="1"/>
              <a:t>Blend</a:t>
            </a:r>
            <a:r>
              <a:rPr lang="de-DE" sz="1000"/>
              <a:t> 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C44A3BD0-2075-49B1-A565-0C339D63CB6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44722" y="4360922"/>
            <a:ext cx="587595" cy="584824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BA45BAD8-28AD-415A-AD6D-4B72ADCF4F5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10" y="4338550"/>
            <a:ext cx="602807" cy="599962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50ABED7-76C8-4437-8403-34BA4B3693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29" y="2363023"/>
            <a:ext cx="592262" cy="589468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CA9037D3-E630-4086-BC04-32557F97D9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22" y="2371289"/>
            <a:ext cx="602807" cy="599964"/>
          </a:xfrm>
          <a:prstGeom prst="rect">
            <a:avLst/>
          </a:prstGeom>
        </p:spPr>
      </p:pic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05DF700D-5B59-405A-B8A7-5E2234E639A5}"/>
              </a:ext>
            </a:extLst>
          </p:cNvPr>
          <p:cNvSpPr txBox="1">
            <a:spLocks/>
          </p:cNvSpPr>
          <p:nvPr/>
        </p:nvSpPr>
        <p:spPr>
          <a:xfrm>
            <a:off x="7038755" y="4495301"/>
            <a:ext cx="2524361" cy="4006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08035" rtl="0" eaLnBrk="1" latinLnBrk="0" hangingPunct="1">
              <a:spcBef>
                <a:spcPts val="180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18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36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54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720000" indent="-180000" algn="l" defTabSz="1008035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772095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112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130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147" indent="-252009" algn="l" defTabSz="100803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000"/>
              <a:t>66 Lona | 68 Remix | 69 Granit </a:t>
            </a:r>
          </a:p>
          <a:p>
            <a:pPr>
              <a:spcBef>
                <a:spcPts val="0"/>
              </a:spcBef>
            </a:pPr>
            <a:r>
              <a:rPr lang="de-DE" sz="1000"/>
              <a:t>91 </a:t>
            </a:r>
            <a:r>
              <a:rPr lang="de-DE" sz="1000" err="1"/>
              <a:t>Steelcut</a:t>
            </a:r>
            <a:r>
              <a:rPr lang="de-DE" sz="1000"/>
              <a:t> | 92 Credo | 74 Leder</a:t>
            </a:r>
          </a:p>
        </p:txBody>
      </p:sp>
    </p:spTree>
    <p:extLst>
      <p:ext uri="{BB962C8B-B14F-4D97-AF65-F5344CB8AC3E}">
        <p14:creationId xmlns:p14="http://schemas.microsoft.com/office/powerpoint/2010/main" val="1989831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44A48-6469-45B3-82C9-269723965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Star base</a:t>
            </a:r>
            <a:endParaRPr lang="en-us" sz="180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2AB335-3944-4D83-8988-539A29F43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Plastic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Coated aluminum (option)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0" i="0" u="none" baseline="0"/>
              <a:t>High-luster polished aluminum (option)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706975A2-40F9-400D-9EF9-2A24145FA69E}"/>
              </a:ext>
            </a:extLst>
          </p:cNvPr>
          <p:cNvPicPr>
            <a:picLocks noGrp="1"/>
          </p:cNvPicPr>
          <p:nvPr>
            <p:ph type="pic" sz="quarter" idx="429496729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1749" y="1251099"/>
            <a:ext cx="4537075" cy="18065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156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13CA9-B0AE-46FE-9CF5-64D574CF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Color scheme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15A6E8-FFB9-403A-9C23-D18E6AF1E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2912" y="1008099"/>
            <a:ext cx="2942002" cy="3988176"/>
          </a:xfrm>
          <a:prstGeom prst="rect">
            <a:avLst/>
          </a:prstGeom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FA7259B-D800-4555-AF51-8098398BE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0749" y="982699"/>
            <a:ext cx="2886964" cy="39881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395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432664" y="493907"/>
            <a:ext cx="5881034" cy="25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Surface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quality</a:t>
            </a:r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Backrest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strike="noStrike" spc="-1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E037687-B563-483A-A4DB-8BB60E9B123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1369950"/>
            <a:ext cx="2835830" cy="3852000"/>
          </a:xfrm>
        </p:spPr>
        <p:txBody>
          <a:bodyPr/>
          <a:lstStyle/>
          <a:p>
            <a:pPr algn="l"/>
            <a:r>
              <a:rPr lang="en-US" sz="18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Defined edges are combined with soft shapes;</a:t>
            </a:r>
          </a:p>
          <a:p>
            <a:pPr algn="l"/>
            <a:r>
              <a:rPr lang="en-US" sz="18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this contrast creates intriguing surfaces.</a:t>
            </a:r>
          </a:p>
          <a:p>
            <a:pPr algn="l"/>
            <a:endParaRPr lang="en-US" sz="1800" b="0" i="0" u="none" strike="noStrike" baseline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US" sz="1800" b="1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18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the bridge</a:t>
            </a:r>
            <a:r>
              <a:rPr lang="en-US" sz="1800" b="1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lang="en-US" sz="18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inspires trust due to it‘s volume,</a:t>
            </a:r>
          </a:p>
          <a:p>
            <a:pPr algn="l"/>
            <a:r>
              <a:rPr lang="en-US" sz="18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the shape tapers upwards to give the backrest a lighter look.</a:t>
            </a:r>
            <a:endParaRPr lang="de-DE" sz="1800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endParaRPr lang="de-DE" sz="18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934109-B582-4DF1-804A-7666E7ADBB7F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/>
          <a:stretch/>
        </p:blipFill>
        <p:spPr>
          <a:xfrm>
            <a:off x="3609975" y="1008000"/>
            <a:ext cx="5954949" cy="385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6556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6B3A1-C1C9-4BD0-A089-FCCBEC2B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b="1" i="0" u="none" baseline="0"/>
              <a:t>ME</a:t>
            </a:r>
            <a:r>
              <a:rPr lang="en-us" sz="1800" b="1" i="0" u="none" baseline="0"/>
              <a:t> </a:t>
            </a:r>
            <a:br>
              <a:rPr lang="en-us" sz="1800" b="1" i="0" u="none" baseline="0"/>
            </a:br>
            <a:r>
              <a:rPr lang="en-US" sz="1800" b="1" i="0" u="none" baseline="0"/>
              <a:t>V</a:t>
            </a:r>
            <a:r>
              <a:rPr lang="en-us" sz="1800" b="1" i="0" u="none" baseline="0"/>
              <a:t>ariants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42060A-5DBE-4EA0-A20F-C35D8E0FB1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n-us" b="0" i="0" u="none" baseline="0"/>
              <a:t>164/7   Medium-height backrest with mesh</a:t>
            </a:r>
          </a:p>
          <a:p>
            <a:pPr algn="l" rtl="0"/>
            <a:r>
              <a:rPr lang="en-us" b="0" i="0" u="none" baseline="0"/>
              <a:t>164/72 Medium-height backrest with mesh and ESP</a:t>
            </a:r>
          </a:p>
          <a:p>
            <a:pPr algn="l" rtl="0"/>
            <a:r>
              <a:rPr lang="en-us" b="0" i="0" u="none" baseline="0"/>
              <a:t>164/1   Medium-height backrest with mesh as a counter stool</a:t>
            </a:r>
          </a:p>
          <a:p>
            <a:endParaRPr lang="en-us"/>
          </a:p>
          <a:p>
            <a:pPr algn="l" rtl="0"/>
            <a:r>
              <a:rPr lang="en-us" b="0" i="0" u="none" baseline="0"/>
              <a:t>165/7   Medium-height backrest with upholstery</a:t>
            </a:r>
          </a:p>
          <a:p>
            <a:pPr algn="l" rtl="0"/>
            <a:r>
              <a:rPr lang="en-us" b="0" i="0" u="none" baseline="0"/>
              <a:t>165/72 Medium-height backrest with upholstery and ESP</a:t>
            </a:r>
          </a:p>
          <a:p>
            <a:pPr algn="l" rtl="0"/>
            <a:r>
              <a:rPr lang="en-us" b="0" i="0" u="none" baseline="0"/>
              <a:t>165/1   Medium-height backrest with upholstery as counter stool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50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9F30054-2323-4ED2-B3CA-03BF8C15E1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29" y="2477668"/>
            <a:ext cx="658822" cy="6588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C31121-71FB-4694-8410-9BAA2DAE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Logistics</a:t>
            </a:r>
            <a:r>
              <a:rPr lang="de-DE"/>
              <a:t/>
            </a:r>
            <a:br>
              <a:rPr lang="de-DE"/>
            </a:br>
            <a:r>
              <a:rPr lang="de-DE"/>
              <a:t>Knock-down </a:t>
            </a:r>
            <a:r>
              <a:rPr lang="de-DE" err="1"/>
              <a:t>packaging</a:t>
            </a:r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CAA9DBE-8105-4B69-A348-90221BB1CA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03" y="1494706"/>
            <a:ext cx="658822" cy="65882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A0BC14B-C43E-4CD4-9E68-773CD23DF0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35" y="3797469"/>
            <a:ext cx="658822" cy="6588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2C7EB39-6A24-41A5-A3D3-8C0240741AD0}"/>
              </a:ext>
            </a:extLst>
          </p:cNvPr>
          <p:cNvSpPr txBox="1"/>
          <p:nvPr/>
        </p:nvSpPr>
        <p:spPr>
          <a:xfrm>
            <a:off x="2506700" y="1368699"/>
            <a:ext cx="335426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Box </a:t>
            </a:r>
            <a:r>
              <a:rPr lang="de-DE" sz="1400" b="1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lang="de-DE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705 mm x 755 mm x 335 mm (0,178m³)</a:t>
            </a:r>
          </a:p>
          <a:p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Belt </a:t>
            </a:r>
            <a:r>
              <a:rPr lang="de-DE" altLang="de-DE" sz="1400" b="1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lang="de-DE" altLang="de-DE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1400">
                <a:latin typeface="Arial" panose="020B0604020202020204" pitchFamily="34" charset="0"/>
                <a:cs typeface="Arial" panose="020B0604020202020204" pitchFamily="34" charset="0"/>
              </a:rPr>
              <a:t>283,5 cm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63B72B-FC82-4FAA-B4C2-AD5DBE4FDC01}"/>
              </a:ext>
            </a:extLst>
          </p:cNvPr>
          <p:cNvSpPr txBox="1"/>
          <p:nvPr/>
        </p:nvSpPr>
        <p:spPr>
          <a:xfrm>
            <a:off x="2506364" y="2545469"/>
            <a:ext cx="357708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Boxes per </a:t>
            </a:r>
            <a:r>
              <a:rPr lang="de-DE" sz="1400" b="1" err="1">
                <a:latin typeface="Arial" panose="020B0604020202020204" pitchFamily="34" charset="0"/>
                <a:cs typeface="Arial" panose="020B0604020202020204" pitchFamily="34" charset="0"/>
              </a:rPr>
              <a:t>pallet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b="1" err="1">
                <a:latin typeface="Arial" panose="020B0604020202020204" pitchFamily="34" charset="0"/>
                <a:cs typeface="Arial" panose="020B0604020202020204" pitchFamily="34" charset="0"/>
              </a:rPr>
              <a:t>packing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err="1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 2,0 m)</a:t>
            </a:r>
            <a:endParaRPr lang="de-DE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1400">
                <a:latin typeface="Arial" panose="020B0604020202020204" pitchFamily="34" charset="0"/>
                <a:cs typeface="Arial" panose="020B0604020202020204" pitchFamily="34" charset="0"/>
              </a:rPr>
              <a:t>Euro-</a:t>
            </a:r>
            <a:r>
              <a:rPr lang="de-DE" altLang="de-DE" sz="1400" err="1">
                <a:latin typeface="Arial" panose="020B0604020202020204" pitchFamily="34" charset="0"/>
                <a:cs typeface="Arial" panose="020B0604020202020204" pitchFamily="34" charset="0"/>
              </a:rPr>
              <a:t>pallet</a:t>
            </a:r>
            <a:r>
              <a:rPr lang="de-DE" altLang="de-DE" sz="1400">
                <a:latin typeface="Arial" panose="020B0604020202020204" pitchFamily="34" charset="0"/>
                <a:cs typeface="Arial" panose="020B0604020202020204" pitchFamily="34" charset="0"/>
              </a:rPr>
              <a:t> (1,2 m x 0,8 m) </a:t>
            </a:r>
            <a:r>
              <a:rPr lang="de-DE" altLang="de-DE" sz="1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5 Boxes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AA5AE13-9AAE-463B-8BA2-97A3F87AEED1}"/>
              </a:ext>
            </a:extLst>
          </p:cNvPr>
          <p:cNvSpPr txBox="1"/>
          <p:nvPr/>
        </p:nvSpPr>
        <p:spPr>
          <a:xfrm>
            <a:off x="3216205" y="3660091"/>
            <a:ext cx="335426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Boxes per Container (on </a:t>
            </a:r>
            <a:r>
              <a:rPr lang="de-DE" sz="1400" b="1" err="1">
                <a:latin typeface="Arial" panose="020B0604020202020204" pitchFamily="34" charset="0"/>
                <a:cs typeface="Arial" panose="020B0604020202020204" pitchFamily="34" charset="0"/>
              </a:rPr>
              <a:t>pallet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20′ Container 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144 </a:t>
            </a:r>
            <a:r>
              <a:rPr lang="de-DE" sz="140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pieces</a:t>
            </a:r>
            <a:endParaRPr lang="de-DE" sz="140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40′ Container 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288 </a:t>
            </a:r>
            <a:r>
              <a:rPr lang="de-DE" sz="140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pieces</a:t>
            </a:r>
            <a:endParaRPr lang="de-DE" sz="140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40′ HC Container 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336 </a:t>
            </a:r>
            <a:r>
              <a:rPr lang="de-DE" sz="140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pieces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B6E94A2-BC7C-4C99-900E-A06D0F3DC5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3" y="2592195"/>
            <a:ext cx="438719" cy="43871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494D44F-6442-430D-A226-F4AB63629768}"/>
              </a:ext>
            </a:extLst>
          </p:cNvPr>
          <p:cNvSpPr txBox="1"/>
          <p:nvPr/>
        </p:nvSpPr>
        <p:spPr>
          <a:xfrm>
            <a:off x="504000" y="2657667"/>
            <a:ext cx="43206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5 x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892881E-78FF-4275-8C11-84F60B267E3E}"/>
              </a:ext>
            </a:extLst>
          </p:cNvPr>
          <p:cNvSpPr txBox="1"/>
          <p:nvPr/>
        </p:nvSpPr>
        <p:spPr>
          <a:xfrm>
            <a:off x="1368083" y="2657665"/>
            <a:ext cx="43206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9768D4E-85DE-428C-9E0E-674F4B32B710}"/>
              </a:ext>
            </a:extLst>
          </p:cNvPr>
          <p:cNvSpPr txBox="1"/>
          <p:nvPr/>
        </p:nvSpPr>
        <p:spPr>
          <a:xfrm>
            <a:off x="496695" y="3471233"/>
            <a:ext cx="63484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144 x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267E171-AB23-431C-8E0A-BD7432536C71}"/>
              </a:ext>
            </a:extLst>
          </p:cNvPr>
          <p:cNvSpPr txBox="1"/>
          <p:nvPr/>
        </p:nvSpPr>
        <p:spPr>
          <a:xfrm>
            <a:off x="1582117" y="3471231"/>
            <a:ext cx="64277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′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9270E57-F6E1-469D-B435-8923C1EDCAE7}"/>
              </a:ext>
            </a:extLst>
          </p:cNvPr>
          <p:cNvSpPr txBox="1"/>
          <p:nvPr/>
        </p:nvSpPr>
        <p:spPr>
          <a:xfrm>
            <a:off x="496695" y="3974649"/>
            <a:ext cx="63484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288 x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C469D4A-E665-4CBB-8CB3-6D96EFBBE230}"/>
              </a:ext>
            </a:extLst>
          </p:cNvPr>
          <p:cNvSpPr txBox="1"/>
          <p:nvPr/>
        </p:nvSpPr>
        <p:spPr>
          <a:xfrm>
            <a:off x="1582117" y="3974647"/>
            <a:ext cx="64277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′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57C219F-3222-4D72-82B4-7B41D0B0BE95}"/>
              </a:ext>
            </a:extLst>
          </p:cNvPr>
          <p:cNvSpPr txBox="1"/>
          <p:nvPr/>
        </p:nvSpPr>
        <p:spPr>
          <a:xfrm>
            <a:off x="496695" y="4476953"/>
            <a:ext cx="63484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336 x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B657687-3D47-473A-BE1A-CA44756B0784}"/>
              </a:ext>
            </a:extLst>
          </p:cNvPr>
          <p:cNvSpPr txBox="1"/>
          <p:nvPr/>
        </p:nvSpPr>
        <p:spPr>
          <a:xfrm>
            <a:off x="1582116" y="4476951"/>
            <a:ext cx="97095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′ 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HC</a:t>
            </a:r>
            <a:endParaRPr lang="de-DE" altLang="de-DE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4461396-8B0A-4747-B16F-470132718D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735" y="1448195"/>
            <a:ext cx="522593" cy="754857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D4897DA3-E044-44EE-8D54-ED0C505788D1}"/>
              </a:ext>
            </a:extLst>
          </p:cNvPr>
          <p:cNvSpPr txBox="1"/>
          <p:nvPr/>
        </p:nvSpPr>
        <p:spPr>
          <a:xfrm>
            <a:off x="496695" y="1691867"/>
            <a:ext cx="43206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1 x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54C3A85-C483-490E-9858-C3F3C0F66A85}"/>
              </a:ext>
            </a:extLst>
          </p:cNvPr>
          <p:cNvSpPr txBox="1"/>
          <p:nvPr/>
        </p:nvSpPr>
        <p:spPr>
          <a:xfrm>
            <a:off x="1360778" y="1691865"/>
            <a:ext cx="43206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9E110431-9A8B-4623-B2E2-7649FC8818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78" y="3420055"/>
            <a:ext cx="438719" cy="43871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1F8C6A95-1E17-4903-AD16-00A8D1DDBA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78" y="3917374"/>
            <a:ext cx="438719" cy="438719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561E30A0-317C-4F24-9F43-EFE19EBF0A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78" y="4419646"/>
            <a:ext cx="438719" cy="43871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EAA1B9E-D233-4D53-A0C0-E5492DD1A51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30" y="1368699"/>
            <a:ext cx="622177" cy="622177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BDA13944-7BDC-4D02-B29D-9E7A7D181AD2}"/>
              </a:ext>
            </a:extLst>
          </p:cNvPr>
          <p:cNvSpPr txBox="1"/>
          <p:nvPr/>
        </p:nvSpPr>
        <p:spPr>
          <a:xfrm>
            <a:off x="6795432" y="1906536"/>
            <a:ext cx="90239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7,25 </a:t>
            </a:r>
            <a:r>
              <a:rPr lang="de-DE" sz="1400" b="1" err="1">
                <a:latin typeface="Arial" panose="020B0604020202020204" pitchFamily="34" charset="0"/>
                <a:cs typeface="Arial" panose="020B0604020202020204" pitchFamily="34" charset="0"/>
              </a:rPr>
              <a:t>ldm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25DF0B7-B382-48CF-A747-45D64FD751C3}"/>
              </a:ext>
            </a:extLst>
          </p:cNvPr>
          <p:cNvSpPr txBox="1"/>
          <p:nvPr/>
        </p:nvSpPr>
        <p:spPr>
          <a:xfrm>
            <a:off x="7698209" y="1601254"/>
            <a:ext cx="43206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D57E0C8-CD8E-48FC-BBFC-0F915FE40329}"/>
              </a:ext>
            </a:extLst>
          </p:cNvPr>
          <p:cNvSpPr txBox="1"/>
          <p:nvPr/>
        </p:nvSpPr>
        <p:spPr>
          <a:xfrm>
            <a:off x="7973189" y="1600692"/>
            <a:ext cx="63484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210 x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814F718E-C451-4395-8DA4-A5B18814A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72" y="1549514"/>
            <a:ext cx="438719" cy="43871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BC3A1695-CACC-4DBA-85A8-8E8D2771E5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03" y="2425721"/>
            <a:ext cx="622177" cy="622177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7B5F506C-8830-45DD-A3AE-87378DA4B724}"/>
              </a:ext>
            </a:extLst>
          </p:cNvPr>
          <p:cNvSpPr txBox="1"/>
          <p:nvPr/>
        </p:nvSpPr>
        <p:spPr>
          <a:xfrm>
            <a:off x="6803005" y="2963558"/>
            <a:ext cx="90239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13,5 </a:t>
            </a:r>
            <a:r>
              <a:rPr lang="de-DE" sz="1400" b="1" err="1">
                <a:latin typeface="Arial" panose="020B0604020202020204" pitchFamily="34" charset="0"/>
                <a:cs typeface="Arial" panose="020B0604020202020204" pitchFamily="34" charset="0"/>
              </a:rPr>
              <a:t>ldm</a:t>
            </a:r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89C4084-40B4-4F5C-BB7E-A273423D94F4}"/>
              </a:ext>
            </a:extLst>
          </p:cNvPr>
          <p:cNvSpPr txBox="1"/>
          <p:nvPr/>
        </p:nvSpPr>
        <p:spPr>
          <a:xfrm>
            <a:off x="7705782" y="2658276"/>
            <a:ext cx="43206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altLang="de-DE" sz="1400" b="1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4BF5BBE-9175-47C4-896B-0876E296EE2A}"/>
              </a:ext>
            </a:extLst>
          </p:cNvPr>
          <p:cNvSpPr txBox="1"/>
          <p:nvPr/>
        </p:nvSpPr>
        <p:spPr>
          <a:xfrm>
            <a:off x="7980762" y="2657714"/>
            <a:ext cx="63484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b="1">
                <a:latin typeface="Arial" panose="020B0604020202020204" pitchFamily="34" charset="0"/>
                <a:cs typeface="Arial" panose="020B0604020202020204" pitchFamily="34" charset="0"/>
              </a:rPr>
              <a:t>378 x</a:t>
            </a:r>
            <a:endParaRPr lang="de-DE" altLang="de-D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F8A9674C-980C-42C4-9331-CCF4C18CF3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45" y="2606536"/>
            <a:ext cx="438719" cy="43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5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planning: Standard 1335 Type A/AX (2020)</a:t>
            </a:r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92E1BFC-94C9-402D-AB29-FDE9ABBC43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800" b="0" i="0">
                <a:effectLst/>
                <a:latin typeface="Arial" panose="020B0604020202020204" pitchFamily="34" charset="0"/>
              </a:rPr>
              <a:t>Long-term </a:t>
            </a:r>
            <a:r>
              <a:rPr lang="de-DE" sz="1800" b="0" i="0" err="1">
                <a:effectLst/>
                <a:latin typeface="Arial" panose="020B0604020202020204" pitchFamily="34" charset="0"/>
              </a:rPr>
              <a:t>validity</a:t>
            </a:r>
            <a:r>
              <a:rPr lang="de-DE" sz="1800" b="0" i="0">
                <a:effectLst/>
                <a:latin typeface="Arial" panose="020B0604020202020204" pitchFamily="34" charset="0"/>
              </a:rPr>
              <a:t> (</a:t>
            </a:r>
            <a:r>
              <a:rPr lang="de-DE" sz="1800" b="0" i="0" err="1">
                <a:effectLst/>
                <a:latin typeface="Arial" panose="020B0604020202020204" pitchFamily="34" charset="0"/>
              </a:rPr>
              <a:t>sustainability</a:t>
            </a:r>
            <a:r>
              <a:rPr lang="de-DE" sz="1800" b="0" i="0">
                <a:effectLst/>
                <a:latin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</a:rPr>
              <a:t>Also suitable for particularly small and large users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1800" err="1">
                <a:latin typeface="Arial" panose="020B0604020202020204" pitchFamily="34" charset="0"/>
              </a:rPr>
              <a:t>Greater</a:t>
            </a:r>
            <a:r>
              <a:rPr lang="de-DE" sz="1800">
                <a:latin typeface="Arial" panose="020B0604020202020204" pitchFamily="34" charset="0"/>
              </a:rPr>
              <a:t> </a:t>
            </a:r>
            <a:r>
              <a:rPr lang="de-DE" sz="1800" err="1">
                <a:latin typeface="Arial" panose="020B0604020202020204" pitchFamily="34" charset="0"/>
              </a:rPr>
              <a:t>adjustability</a:t>
            </a:r>
            <a:endParaRPr lang="de-DE" sz="1800">
              <a:latin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</a:rPr>
              <a:t>More safety for the user, as the chair allows ergonomic sitting and dynamic sitting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301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altLang="de-DE" i="0" u="none" strike="noStrike" cap="none" normalizeH="0" baseline="0" err="1">
                <a:ln>
                  <a:noFill/>
                </a:ln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Planned</a:t>
            </a:r>
            <a:r>
              <a:rPr kumimoji="0" lang="de-DE" altLang="de-DE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de-DE" altLang="de-DE" i="0" u="none" strike="noStrike" cap="none" normalizeH="0" baseline="0" err="1">
                <a:ln>
                  <a:noFill/>
                </a:ln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certifications</a:t>
            </a:r>
            <a:r>
              <a:rPr kumimoji="0" lang="de-DE" altLang="de-DE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de-DE" altLang="de-DE" i="0" u="none" strike="noStrike" cap="none" normalizeH="0" baseline="0" err="1">
                <a:ln>
                  <a:noFill/>
                </a:ln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for</a:t>
            </a:r>
            <a:r>
              <a:rPr kumimoji="0" lang="de-DE" altLang="de-DE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 EU</a:t>
            </a:r>
            <a:r>
              <a:rPr kumimoji="0" lang="de-DE" altLang="de-DE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de-DE" altLang="de-DE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de-DE" altLang="de-DE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de-DE"/>
          </a:p>
        </p:txBody>
      </p:sp>
      <p:pic>
        <p:nvPicPr>
          <p:cNvPr id="1026" name="Picture 2" descr="Geprüfte Sicherheit – Wikipedia">
            <a:extLst>
              <a:ext uri="{FF2B5EF4-FFF2-40B4-BE49-F238E27FC236}">
                <a16:creationId xmlns:a16="http://schemas.microsoft.com/office/drawing/2014/main" id="{2BDA29EA-3F02-4FDF-89A5-8D8AB1F37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6" y="1225507"/>
            <a:ext cx="1727059" cy="138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A17AEEA-5F53-4085-BA4C-D1B07660BF17}"/>
              </a:ext>
            </a:extLst>
          </p:cNvPr>
          <p:cNvSpPr txBox="1"/>
          <p:nvPr/>
        </p:nvSpPr>
        <p:spPr>
          <a:xfrm>
            <a:off x="998627" y="2579333"/>
            <a:ext cx="1169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 1335</a:t>
            </a:r>
          </a:p>
        </p:txBody>
      </p:sp>
      <p:pic>
        <p:nvPicPr>
          <p:cNvPr id="1028" name="Picture 4" descr="Blauer Engel | Umweltbundesamt">
            <a:extLst>
              <a:ext uri="{FF2B5EF4-FFF2-40B4-BE49-F238E27FC236}">
                <a16:creationId xmlns:a16="http://schemas.microsoft.com/office/drawing/2014/main" id="{D983789D-460D-482B-B684-CFFC7C9B3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r="22498"/>
          <a:stretch/>
        </p:blipFill>
        <p:spPr bwMode="auto">
          <a:xfrm>
            <a:off x="2475123" y="1162405"/>
            <a:ext cx="1727059" cy="154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ws | HUND MÖBELWERKE | Quality Office Tag in Hannover.">
            <a:extLst>
              <a:ext uri="{FF2B5EF4-FFF2-40B4-BE49-F238E27FC236}">
                <a16:creationId xmlns:a16="http://schemas.microsoft.com/office/drawing/2014/main" id="{7AF7D87E-DE90-4445-A4C9-0A005961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74" y="3176855"/>
            <a:ext cx="1578755" cy="157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9AE3712-5EEF-4146-8133-AD0FDAD5B2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3034249"/>
            <a:ext cx="1576692" cy="18639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F517BA8-1655-4E30-98F5-CC29BFB656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72" y="3697431"/>
            <a:ext cx="1941799" cy="6541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58E3ACF-528F-44F2-9809-BD5506349F11}"/>
              </a:ext>
            </a:extLst>
          </p:cNvPr>
          <p:cNvSpPr txBox="1"/>
          <p:nvPr/>
        </p:nvSpPr>
        <p:spPr>
          <a:xfrm>
            <a:off x="8379265" y="3904098"/>
            <a:ext cx="1882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BS 5459 24h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A44F053-AF30-4989-9FCB-F7765E7C4B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303" y="1162404"/>
            <a:ext cx="1798996" cy="15496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A26E436-35EB-4218-A7FD-ED58388F828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525" y="1047371"/>
            <a:ext cx="2081114" cy="141692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6FE10D6-48C4-4519-B918-26EEA6B339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/>
          <a:stretch/>
        </p:blipFill>
        <p:spPr>
          <a:xfrm>
            <a:off x="6086299" y="957438"/>
            <a:ext cx="1664538" cy="187783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AACF108-2C62-445E-9841-D3F90BF6D2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182" y="3456613"/>
            <a:ext cx="2112937" cy="89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94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0">
            <a:extLst>
              <a:ext uri="{FF2B5EF4-FFF2-40B4-BE49-F238E27FC236}">
                <a16:creationId xmlns:a16="http://schemas.microsoft.com/office/drawing/2014/main" id="{90C93337-EF9A-42B2-A3CF-3F19B3212A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08035" rtl="0" eaLnBrk="1" latinLnBrk="0" hangingPunct="1">
              <a:spcBef>
                <a:spcPct val="0"/>
              </a:spcBef>
              <a:buNone/>
              <a:defRPr sz="2600" b="1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l" rtl="0"/>
            <a:r>
              <a:rPr lang="en-us" b="1" i="0" u="none" baseline="0"/>
              <a:t>ME task chair pitch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B960E5-341C-4366-930C-FBBB55D2FD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68288" indent="-268288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ea typeface="Times New Roman" panose="02020603050405020304" pitchFamily="18" charset="0"/>
                <a:cs typeface="Arial" panose="020B0604020202020204" pitchFamily="34" charset="0"/>
              </a:rPr>
              <a:t>First-class, integrative and sophisticated design down to the last detail</a:t>
            </a:r>
          </a:p>
          <a:p>
            <a:pPr marL="268288" indent="-268288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cs typeface="Arial" panose="020B0604020202020204" pitchFamily="34" charset="0"/>
              </a:rPr>
              <a:t>Superb ergonomics and superior comfort mean a </a:t>
            </a:r>
            <a:r>
              <a:rPr lang="en-us">
                <a:ea typeface="Times New Roman" panose="02020603050405020304" pitchFamily="18" charset="0"/>
                <a:cs typeface="Arial" panose="020B0604020202020204" pitchFamily="34" charset="0"/>
              </a:rPr>
              <a:t>unique experience for the person sitting on it</a:t>
            </a:r>
            <a:endParaRPr lang="en-us">
              <a:cs typeface="Arial" panose="020B0604020202020204" pitchFamily="34" charset="0"/>
            </a:endParaRPr>
          </a:p>
          <a:p>
            <a:pPr marL="268288" indent="-268288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ea typeface="Times New Roman" panose="02020603050405020304" pitchFamily="18" charset="0"/>
                <a:cs typeface="Arial" panose="020B0604020202020204" pitchFamily="34" charset="0"/>
              </a:rPr>
              <a:t>Intuitive, easy-to-spot controls </a:t>
            </a:r>
            <a:endParaRPr lang="en-US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68288" indent="-268288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ea typeface="Times New Roman" panose="02020603050405020304" pitchFamily="18" charset="0"/>
                <a:cs typeface="Arial" panose="020B0604020202020204" pitchFamily="34" charset="0"/>
              </a:rPr>
              <a:t>Meets strict sustainability requirements (comparable to AT)</a:t>
            </a:r>
            <a:endParaRPr lang="en-us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68288" indent="-268288" algn="just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0" i="0" u="none" baseline="0">
                <a:cs typeface="Arial" panose="020B0604020202020204" pitchFamily="34" charset="0"/>
              </a:rPr>
              <a:t>A modular, self-explanatory kit to comply with specifications in any tender or customer’s needs</a:t>
            </a:r>
            <a:endParaRPr lang="en-us">
              <a:cs typeface="Arial" panose="020B0604020202020204" pitchFamily="34" charset="0"/>
            </a:endParaRPr>
          </a:p>
          <a:p>
            <a:pPr marL="268288" indent="-268288" algn="just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0" i="0" u="none" baseline="0">
                <a:cs typeface="Arial" panose="020B0604020202020204" pitchFamily="34" charset="0"/>
              </a:rPr>
              <a:t>Diverse optional functions, comfort and design components</a:t>
            </a:r>
            <a:endParaRPr lang="en-us">
              <a:cs typeface="Arial" panose="020B0604020202020204" pitchFamily="34" charset="0"/>
            </a:endParaRPr>
          </a:p>
          <a:p>
            <a:pPr marL="268288" indent="-268288" algn="just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0" i="0" u="none" baseline="0">
                <a:cs typeface="Arial" panose="020B0604020202020204" pitchFamily="34" charset="0"/>
              </a:rPr>
              <a:t>Very good value proposition</a:t>
            </a:r>
            <a:endParaRPr lang="en-us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68288" indent="-268288" algn="just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0" i="0" u="none" baseline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Knock-down packaging</a:t>
            </a:r>
            <a:endParaRPr lang="en-us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spcBef>
                <a:spcPts val="600"/>
              </a:spcBef>
            </a:pPr>
            <a:endParaRPr lang="en-us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spcBef>
                <a:spcPts val="600"/>
              </a:spcBef>
            </a:pPr>
            <a:endParaRPr lang="en-us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rtl="0">
              <a:spcBef>
                <a:spcPts val="600"/>
              </a:spcBef>
            </a:pPr>
            <a:endParaRPr lang="en-us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 rtl="0">
              <a:spcBef>
                <a:spcPts val="600"/>
              </a:spcBef>
            </a:pPr>
            <a:endParaRPr lang="en-us">
              <a:cs typeface="Arial" panose="020B0604020202020204" pitchFamily="34" charset="0"/>
            </a:endParaRPr>
          </a:p>
          <a:p>
            <a:pPr algn="l" rtl="0">
              <a:spcBef>
                <a:spcPts val="600"/>
              </a:spcBef>
            </a:pP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 rtl="0">
              <a:spcBef>
                <a:spcPts val="600"/>
              </a:spcBef>
            </a:pP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 rtl="0">
              <a:spcBef>
                <a:spcPts val="600"/>
              </a:spcBef>
            </a:pP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077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18" descr="Ein Bild, das drinnen, Decke, Wand, Boden enthält.&#10;&#10;Automatisch generierte Beschreibung">
            <a:extLst>
              <a:ext uri="{FF2B5EF4-FFF2-40B4-BE49-F238E27FC236}">
                <a16:creationId xmlns:a16="http://schemas.microsoft.com/office/drawing/2014/main" id="{40F9754E-2D5D-4799-99AD-EADE445EE7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928660" cy="5670550"/>
          </a:xfrm>
        </p:spPr>
      </p:pic>
    </p:spTree>
    <p:extLst>
      <p:ext uri="{BB962C8B-B14F-4D97-AF65-F5344CB8AC3E}">
        <p14:creationId xmlns:p14="http://schemas.microsoft.com/office/powerpoint/2010/main" val="990708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22">
            <a:extLst>
              <a:ext uri="{FF2B5EF4-FFF2-40B4-BE49-F238E27FC236}">
                <a16:creationId xmlns:a16="http://schemas.microsoft.com/office/drawing/2014/main" id="{F78DF0B5-68CB-40F5-ADE1-BF1C3D91D6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0849543" cy="5715595"/>
          </a:xfrm>
        </p:spPr>
      </p:pic>
    </p:spTree>
    <p:extLst>
      <p:ext uri="{BB962C8B-B14F-4D97-AF65-F5344CB8AC3E}">
        <p14:creationId xmlns:p14="http://schemas.microsoft.com/office/powerpoint/2010/main" val="2458692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26620CA-B565-46A0-884A-6DEA336A24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Bildplatzhalter 36" descr="Ein Bild, das drinnen, Boden, Decke, Möbel enthält.&#10;&#10;Automatisch generierte Beschreibung">
            <a:extLst>
              <a:ext uri="{FF2B5EF4-FFF2-40B4-BE49-F238E27FC236}">
                <a16:creationId xmlns:a16="http://schemas.microsoft.com/office/drawing/2014/main" id="{3EC67F2C-CBD8-4178-9EF3-6D17894F83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1269181"/>
            <a:ext cx="10080625" cy="73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25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Sitz, Möbel, Stuhl enthält.&#10;&#10;Automatisch generierte Beschreibung">
            <a:extLst>
              <a:ext uri="{FF2B5EF4-FFF2-40B4-BE49-F238E27FC236}">
                <a16:creationId xmlns:a16="http://schemas.microsoft.com/office/drawing/2014/main" id="{63E5EA9F-984C-4120-9330-2DFB95D2BD7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Bildplatzhalter 8">
            <a:extLst>
              <a:ext uri="{FF2B5EF4-FFF2-40B4-BE49-F238E27FC236}">
                <a16:creationId xmlns:a16="http://schemas.microsoft.com/office/drawing/2014/main" id="{C422854A-33A3-4855-AC00-35D35E39C47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400" y="503238"/>
            <a:ext cx="2916238" cy="2124075"/>
          </a:xfrm>
        </p:spPr>
      </p:pic>
      <p:pic>
        <p:nvPicPr>
          <p:cNvPr id="40" name="Bildplatzhalter 39" descr="Ein Bild, das Möbel, Sitz, Stuhl enthält.&#10;&#10;Automatisch generierte Beschreibung">
            <a:extLst>
              <a:ext uri="{FF2B5EF4-FFF2-40B4-BE49-F238E27FC236}">
                <a16:creationId xmlns:a16="http://schemas.microsoft.com/office/drawing/2014/main" id="{FE201C64-3FE8-4EF8-BAAA-0382A3DDF50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72" r="-26879"/>
          <a:stretch/>
        </p:blipFill>
        <p:spPr>
          <a:xfrm>
            <a:off x="6696496" y="2772000"/>
            <a:ext cx="2916000" cy="2124000"/>
          </a:xfrm>
        </p:spPr>
      </p:pic>
      <p:pic>
        <p:nvPicPr>
          <p:cNvPr id="32" name="Bildplatzhalter 30" descr="Ein Bild, das Sitz, Möbel, Stuhl enthält.&#10;&#10;Automatisch generierte Beschreibung">
            <a:extLst>
              <a:ext uri="{FF2B5EF4-FFF2-40B4-BE49-F238E27FC236}">
                <a16:creationId xmlns:a16="http://schemas.microsoft.com/office/drawing/2014/main" id="{5DCC2CD4-AD2C-4821-9407-0CBCF63291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503238"/>
            <a:ext cx="2916237" cy="2124075"/>
          </a:xfrm>
        </p:spPr>
      </p:pic>
      <p:pic>
        <p:nvPicPr>
          <p:cNvPr id="34" name="Bildplatzhalter 38" descr="Ein Bild, das Möbel, Sitz, Stuhl enthält.&#10;&#10;Automatisch generierte Beschreibung">
            <a:extLst>
              <a:ext uri="{FF2B5EF4-FFF2-40B4-BE49-F238E27FC236}">
                <a16:creationId xmlns:a16="http://schemas.microsoft.com/office/drawing/2014/main" id="{3B0260E1-E6EB-43FD-A946-174041E80B4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54" r="-28811"/>
          <a:stretch/>
        </p:blipFill>
        <p:spPr>
          <a:xfrm>
            <a:off x="503238" y="503238"/>
            <a:ext cx="2916237" cy="2124075"/>
          </a:xfrm>
        </p:spPr>
      </p:pic>
      <p:pic>
        <p:nvPicPr>
          <p:cNvPr id="36" name="Bildplatzhalter 35" descr="Ein Bild, das drinnen, Sitz, Möbel, Schreibtisch enthält.&#10;&#10;Automatisch generierte Beschreibung">
            <a:extLst>
              <a:ext uri="{FF2B5EF4-FFF2-40B4-BE49-F238E27FC236}">
                <a16:creationId xmlns:a16="http://schemas.microsoft.com/office/drawing/2014/main" id="{F59A8F55-8340-4BA9-A6CE-C83CA6E61BC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8317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479423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Surface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quality</a:t>
            </a:r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mesh</a:t>
            </a:r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edge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r>
              <a:rPr lang="de-DE" sz="1800" b="1" strike="noStrike" spc="-1"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/>
            </a:r>
            <a:br>
              <a:rPr lang="de-DE" sz="1800" b="1" strike="noStrike" spc="-1"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</a:br>
            <a:r>
              <a:rPr lang="de-DE" sz="1800" b="1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Mesh-Kante</a:t>
            </a:r>
            <a:endParaRPr lang="de-DE" sz="1800" b="1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endParaRPr lang="de-DE" sz="1800" b="1" strike="noStrike" spc="-1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8" name="Grafik 7" descr="Ein Bild, das Sitz, Möbel, Stuhl enthält.&#10;&#10;Automatisch generierte Beschreibung">
            <a:extLst>
              <a:ext uri="{FF2B5EF4-FFF2-40B4-BE49-F238E27FC236}">
                <a16:creationId xmlns:a16="http://schemas.microsoft.com/office/drawing/2014/main" id="{95249E2B-A024-47B0-BAF4-1875915692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92" y="953263"/>
            <a:ext cx="7888694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069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Surface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quality</a:t>
            </a:r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</a:t>
            </a:r>
            <a:r>
              <a:rPr lang="de-DE" sz="2600" b="1" strike="noStrike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sz="2600" b="1" strike="noStrike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armrests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b="1" strike="noStrike" spc="-1"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/>
            </a:r>
            <a:br>
              <a:rPr lang="de-DE" sz="1800" b="1" strike="noStrike" spc="-1"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</a:br>
            <a:r>
              <a:rPr lang="de-DE" sz="1800" b="1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Mesh-Kante</a:t>
            </a:r>
            <a:endParaRPr lang="de-DE" sz="1800" b="1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endParaRPr lang="de-DE" sz="1800" b="1" strike="noStrike" spc="-1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9" name="Grafik 8" descr="Ein Bild, das Sitz, Möbel, Stuhl enthält.&#10;&#10;Automatisch generierte Beschreibung">
            <a:extLst>
              <a:ext uri="{FF2B5EF4-FFF2-40B4-BE49-F238E27FC236}">
                <a16:creationId xmlns:a16="http://schemas.microsoft.com/office/drawing/2014/main" id="{A6127642-AF84-4146-8D9F-3A775B7172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971788"/>
            <a:ext cx="6842913" cy="3850920"/>
          </a:xfrm>
          <a:prstGeom prst="rect">
            <a:avLst/>
          </a:prstGeom>
        </p:spPr>
      </p:pic>
      <p:pic>
        <p:nvPicPr>
          <p:cNvPr id="8" name="Bildplatzhalter 5">
            <a:extLst>
              <a:ext uri="{FF2B5EF4-FFF2-40B4-BE49-F238E27FC236}">
                <a16:creationId xmlns:a16="http://schemas.microsoft.com/office/drawing/2014/main" id="{718E7A18-4DEA-4B03-B7B3-D014E155C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b="-163"/>
          <a:stretch/>
        </p:blipFill>
        <p:spPr>
          <a:xfrm>
            <a:off x="504000" y="971788"/>
            <a:ext cx="6900121" cy="3850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8349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Surface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quality</a:t>
            </a:r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armrests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b="1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Mesh-Kante</a:t>
            </a:r>
            <a:endParaRPr lang="de-DE" sz="1800" b="1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endParaRPr lang="de-DE" sz="1800" b="1" strike="noStrike" spc="-1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10" name="Grafik 9" descr="Ein Bild, das drinnen, Sitz, Maus, Stuhl enthält.&#10;&#10;Automatisch generierte Beschreibung">
            <a:extLst>
              <a:ext uri="{FF2B5EF4-FFF2-40B4-BE49-F238E27FC236}">
                <a16:creationId xmlns:a16="http://schemas.microsoft.com/office/drawing/2014/main" id="{83CBDA2B-A522-46B2-B057-2A76976C0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959767"/>
            <a:ext cx="6888821" cy="38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392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User interface: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mechanism</a:t>
            </a:r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and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seat</a:t>
            </a:r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600" b="1" strike="noStrike" spc="-1"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b="1" strike="noStrike" spc="-1"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/>
            </a:r>
            <a:br>
              <a:rPr lang="de-DE" sz="1800" b="1" strike="noStrike" spc="-1"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</a:br>
            <a:r>
              <a:rPr lang="de-DE" sz="1800" b="1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Mesh-Kante</a:t>
            </a:r>
            <a:endParaRPr lang="de-DE" sz="1800" b="1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endParaRPr lang="de-DE" sz="1800" b="1" strike="noStrike" spc="-1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10" name="Grafik 9" descr="Ein Bild, das drinnen, Sitz, Maus, Stuhl enthält.&#10;&#10;Automatisch generierte Beschreibung">
            <a:extLst>
              <a:ext uri="{FF2B5EF4-FFF2-40B4-BE49-F238E27FC236}">
                <a16:creationId xmlns:a16="http://schemas.microsoft.com/office/drawing/2014/main" id="{83CBDA2B-A522-46B2-B057-2A76976C0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959767"/>
            <a:ext cx="6888821" cy="3874962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4CB6EB-3C41-4331-B1D6-5232238BD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959767"/>
            <a:ext cx="6976845" cy="39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000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504000" y="504000"/>
            <a:ext cx="906948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600" b="1" spc="-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User interface: </a:t>
            </a:r>
            <a:r>
              <a:rPr lang="de-DE" sz="2600" b="1" spc="-1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armrests</a:t>
            </a:r>
            <a:r>
              <a:rPr lang="de-DE" sz="1800" b="1" strike="noStrike" spc="-1"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/>
            </a:r>
            <a:br>
              <a:rPr lang="de-DE" sz="1800" b="1" strike="noStrike" spc="-1"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</a:br>
            <a:r>
              <a:rPr lang="de-DE" sz="1800" b="1" strike="noStrike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Mesh-Kante</a:t>
            </a:r>
            <a:endParaRPr lang="de-DE" sz="1800" b="1" strike="noStrike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endParaRPr lang="de-DE" sz="1800" b="1" strike="noStrike" spc="-1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2372697" y="4230222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Wettbewerbs-</a:t>
            </a:r>
          </a:p>
          <a:p>
            <a:r>
              <a:rPr lang="de-DE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fähige Preise</a:t>
            </a:r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6" name="CustomShape 3"/>
          <p:cNvSpPr/>
          <p:nvPr/>
        </p:nvSpPr>
        <p:spPr>
          <a:xfrm>
            <a:off x="7450029" y="4078440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+</a:t>
            </a:r>
            <a:r>
              <a:rPr lang="de-DE" sz="1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super 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Design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de-DE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:)</a:t>
            </a:r>
            <a:endParaRPr lang="de-DE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7" name="CustomShape 4"/>
          <p:cNvSpPr/>
          <p:nvPr/>
        </p:nvSpPr>
        <p:spPr>
          <a:xfrm>
            <a:off x="7618214" y="1822543"/>
            <a:ext cx="1799280" cy="21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Modulares 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System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68" name="CustomShape 5"/>
          <p:cNvSpPr/>
          <p:nvPr/>
        </p:nvSpPr>
        <p:spPr>
          <a:xfrm>
            <a:off x="1311216" y="2554814"/>
            <a:ext cx="2410929" cy="342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Fokus auf</a:t>
            </a:r>
          </a:p>
          <a:p>
            <a:r>
              <a:rPr lang="de-DE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Projektgeschäft</a:t>
            </a:r>
            <a:endParaRPr lang="de-DE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9" name="Grafik 8" descr="Ein Bild, das Sitz, Schuhe enthält.&#10;&#10;Automatisch generierte Beschreibung">
            <a:extLst>
              <a:ext uri="{FF2B5EF4-FFF2-40B4-BE49-F238E27FC236}">
                <a16:creationId xmlns:a16="http://schemas.microsoft.com/office/drawing/2014/main" id="{19123A40-56AE-4EAC-A502-AE9FD29FC0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915341"/>
            <a:ext cx="7045530" cy="3963814"/>
          </a:xfrm>
          <a:prstGeom prst="rect">
            <a:avLst/>
          </a:prstGeom>
        </p:spPr>
      </p:pic>
      <p:pic>
        <p:nvPicPr>
          <p:cNvPr id="11" name="Grafik 10" descr="Ein Bild, das Schraubenschlüssel, Werkzeug enthält.&#10;&#10;Automatisch generierte Beschreibung">
            <a:extLst>
              <a:ext uri="{FF2B5EF4-FFF2-40B4-BE49-F238E27FC236}">
                <a16:creationId xmlns:a16="http://schemas.microsoft.com/office/drawing/2014/main" id="{9B191437-E353-43B7-87AE-63AAB0DCC4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72" b="-14385"/>
          <a:stretch/>
        </p:blipFill>
        <p:spPr>
          <a:xfrm>
            <a:off x="761308" y="1853898"/>
            <a:ext cx="1755372" cy="1744266"/>
          </a:xfrm>
          <a:prstGeom prst="ellipse">
            <a:avLst/>
          </a:prstGeom>
          <a:solidFill>
            <a:srgbClr val="7F93B0"/>
          </a:solidFill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5095759-0EA3-493F-A294-507ACB867E02}"/>
              </a:ext>
            </a:extLst>
          </p:cNvPr>
          <p:cNvSpPr txBox="1"/>
          <p:nvPr/>
        </p:nvSpPr>
        <p:spPr>
          <a:xfrm>
            <a:off x="5174210" y="3799171"/>
            <a:ext cx="1468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+ 35 mm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8659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2">
      <a:majorFont>
        <a:latin typeface="Akkurat Pro"/>
        <a:ea typeface="DejaVu Sans"/>
        <a:cs typeface="DejaVu Sans"/>
      </a:majorFont>
      <a:minorFont>
        <a:latin typeface="Akkurat Pro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fol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 PPT 6-2019.pptx" id="{B4DA4077-5BD4-439F-BEE6-F0214F950A0F}" vid="{E72C4CEC-4106-4F7D-A470-CAAF90B85DFE}"/>
    </a:ext>
  </a:extLst>
</a:theme>
</file>

<file path=ppt/theme/theme3.xml><?xml version="1.0" encoding="utf-8"?>
<a:theme xmlns:a="http://schemas.openxmlformats.org/drawingml/2006/main" name="Wilkhahn 16:9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 PPT 6-2019.pptx" id="{B4DA4077-5BD4-439F-BEE6-F0214F950A0F}" vid="{D4FE057C-CF03-4224-80E8-FDF377CABDFE}"/>
    </a:ext>
  </a:extLst>
</a:theme>
</file>

<file path=ppt/theme/theme4.xml><?xml version="1.0" encoding="utf-8"?>
<a:theme xmlns:a="http://schemas.openxmlformats.org/drawingml/2006/main" name="1_Titelfol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 PPT 6-2019.pptx" id="{B4DA4077-5BD4-439F-BEE6-F0214F950A0F}" vid="{E72C4CEC-4106-4F7D-A470-CAAF90B85DFE}"/>
    </a:ext>
  </a:extLst>
</a:theme>
</file>

<file path=ppt/theme/theme5.xml><?xml version="1.0" encoding="utf-8"?>
<a:theme xmlns:a="http://schemas.openxmlformats.org/drawingml/2006/main" name="1_Wilkhahn 16:9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 PPT 6-2019.pptx" id="{B4DA4077-5BD4-439F-BEE6-F0214F950A0F}" vid="{D4FE057C-CF03-4224-80E8-FDF377CABDFE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B54A1FA377C2B4398E7A2F2CDF19612" ma:contentTypeVersion="12" ma:contentTypeDescription="Ein neues Dokument erstellen." ma:contentTypeScope="" ma:versionID="285cdcedbb5311cc0238ca688a6919eb">
  <xsd:schema xmlns:xsd="http://www.w3.org/2001/XMLSchema" xmlns:xs="http://www.w3.org/2001/XMLSchema" xmlns:p="http://schemas.microsoft.com/office/2006/metadata/properties" xmlns:ns2="c643b7c4-88a7-4df6-a64f-bfa79a560b44" xmlns:ns3="1ffaf3cc-0a82-49cc-bdcd-5f295f5d7abd" targetNamespace="http://schemas.microsoft.com/office/2006/metadata/properties" ma:root="true" ma:fieldsID="1031c10f743fc2cb52a16d3311fb404a" ns2:_="" ns3:_="">
    <xsd:import namespace="c643b7c4-88a7-4df6-a64f-bfa79a560b44"/>
    <xsd:import namespace="1ffaf3cc-0a82-49cc-bdcd-5f295f5d7a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3b7c4-88a7-4df6-a64f-bfa79a560b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af3cc-0a82-49cc-bdcd-5f295f5d7ab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ffaf3cc-0a82-49cc-bdcd-5f295f5d7abd">
      <UserInfo>
        <DisplayName>SharingLinks.062e93cd-f979-438f-baa3-6ef6252b31c8.Flexible.09fc314c-aa9c-491e-8e73-a4ddc9b576cd</DisplayName>
        <AccountId>59</AccountId>
        <AccountType/>
      </UserInfo>
      <UserInfo>
        <DisplayName>Rügge, Louisa</DisplayName>
        <AccountId>58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8E2B9ED-7635-4316-9EF0-F0548BDD6510}">
  <ds:schemaRefs>
    <ds:schemaRef ds:uri="1ffaf3cc-0a82-49cc-bdcd-5f295f5d7abd"/>
    <ds:schemaRef ds:uri="c643b7c4-88a7-4df6-a64f-bfa79a560b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4C184FD-9F44-446D-BC58-6B21074076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2C0D31-F52A-47E4-AF1E-75443605D3EB}">
  <ds:schemaRefs>
    <ds:schemaRef ds:uri="1ffaf3cc-0a82-49cc-bdcd-5f295f5d7abd"/>
    <ds:schemaRef ds:uri="52f1819e-a8ea-4048-bb55-ed545219ca7c"/>
    <ds:schemaRef ds:uri="b7a210f7-37b7-4f83-8d2c-8bfec7172e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1391</Words>
  <Application>Microsoft Office PowerPoint</Application>
  <PresentationFormat>Произвольный</PresentationFormat>
  <Paragraphs>376</Paragraphs>
  <Slides>48</Slides>
  <Notes>42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48</vt:i4>
      </vt:variant>
    </vt:vector>
  </HeadingPairs>
  <TitlesOfParts>
    <vt:vector size="61" baseType="lpstr">
      <vt:lpstr>Akkurat Pro</vt:lpstr>
      <vt:lpstr>Arial</vt:lpstr>
      <vt:lpstr>Arial Black</vt:lpstr>
      <vt:lpstr>Calibri</vt:lpstr>
      <vt:lpstr>DejaVu Sans</vt:lpstr>
      <vt:lpstr>Symbol</vt:lpstr>
      <vt:lpstr>Times New Roman</vt:lpstr>
      <vt:lpstr>Wingdings</vt:lpstr>
      <vt:lpstr>Office Theme</vt:lpstr>
      <vt:lpstr>Titelfolie</vt:lpstr>
      <vt:lpstr>Wilkhahn 16:9</vt:lpstr>
      <vt:lpstr>1_Titelfolie</vt:lpstr>
      <vt:lpstr>1_Wilkhahn 16:9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Models </vt:lpstr>
      <vt:lpstr>Backrest Mesh</vt:lpstr>
      <vt:lpstr>Backrest Upholstery </vt:lpstr>
      <vt:lpstr>Backrest Upholstery </vt:lpstr>
      <vt:lpstr>Backrest </vt:lpstr>
      <vt:lpstr>Backrest Lumbar support</vt:lpstr>
      <vt:lpstr>Mechanisms: A choice of two synchro mechanisms </vt:lpstr>
      <vt:lpstr>Mechanisms Synchronous mechanism with automatic weight adjustment  </vt:lpstr>
      <vt:lpstr>Mechanisms Synchronous mechanism with automatic weight adjustment </vt:lpstr>
      <vt:lpstr>Mechanisms Synchronous mechanism with automatic weight adjustment</vt:lpstr>
      <vt:lpstr>Mechanisms Synchronous mechanism with manual weight adjustment</vt:lpstr>
      <vt:lpstr>Mechanisms Synchronous mechanism with manual weight adjustment </vt:lpstr>
      <vt:lpstr>Mechanisms Synchronous mechanism with manual weight adjustment</vt:lpstr>
      <vt:lpstr>Armrests </vt:lpstr>
      <vt:lpstr>Armrests 2D/4D </vt:lpstr>
      <vt:lpstr>Seat Adjustable depth</vt:lpstr>
      <vt:lpstr>Seat Adjustable depth </vt:lpstr>
      <vt:lpstr>Seat </vt:lpstr>
      <vt:lpstr>Seat Standard and soft padding</vt:lpstr>
      <vt:lpstr>Seat Standard and soft padding</vt:lpstr>
      <vt:lpstr>Star base</vt:lpstr>
      <vt:lpstr>Color scheme</vt:lpstr>
      <vt:lpstr>ME  Variants</vt:lpstr>
      <vt:lpstr>Logistics Knock-down packaging</vt:lpstr>
      <vt:lpstr>In planning: Standard 1335 Type A/AX (2020)</vt:lpstr>
      <vt:lpstr>Planned certifications for EU  </vt:lpstr>
      <vt:lpstr>ME task chair pitch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Telgen, Aiko</dc:creator>
  <dc:description/>
  <cp:lastModifiedBy>Дружинина Татьяна</cp:lastModifiedBy>
  <cp:revision>2</cp:revision>
  <dcterms:created xsi:type="dcterms:W3CDTF">2019-04-10T09:43:13Z</dcterms:created>
  <dcterms:modified xsi:type="dcterms:W3CDTF">2022-11-17T07:00:19Z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0x0101005B54A1FA377C2B4398E7A2F2CDF19612</vt:lpwstr>
  </property>
</Properties>
</file>